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7" r:id="rId2"/>
    <p:sldId id="282" r:id="rId3"/>
    <p:sldId id="283" r:id="rId4"/>
    <p:sldId id="285" r:id="rId5"/>
    <p:sldId id="284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7" r:id="rId17"/>
    <p:sldId id="298" r:id="rId18"/>
    <p:sldId id="256" r:id="rId19"/>
    <p:sldId id="276" r:id="rId20"/>
    <p:sldId id="275" r:id="rId21"/>
    <p:sldId id="277" r:id="rId22"/>
    <p:sldId id="296" r:id="rId23"/>
    <p:sldId id="279" r:id="rId24"/>
    <p:sldId id="280" r:id="rId25"/>
    <p:sldId id="264" r:id="rId26"/>
    <p:sldId id="265" r:id="rId27"/>
    <p:sldId id="263" r:id="rId28"/>
    <p:sldId id="257" r:id="rId29"/>
    <p:sldId id="268" r:id="rId30"/>
    <p:sldId id="266" r:id="rId31"/>
    <p:sldId id="269" r:id="rId32"/>
    <p:sldId id="271" r:id="rId33"/>
    <p:sldId id="272" r:id="rId34"/>
    <p:sldId id="274" r:id="rId35"/>
    <p:sldId id="299" r:id="rId36"/>
    <p:sldId id="30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802"/>
    <a:srgbClr val="FBBD23"/>
    <a:srgbClr val="D33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/>
    <p:restoredTop sz="94660"/>
  </p:normalViewPr>
  <p:slideViewPr>
    <p:cSldViewPr snapToGrid="0">
      <p:cViewPr varScale="1">
        <p:scale>
          <a:sx n="86" d="100"/>
          <a:sy n="86" d="100"/>
        </p:scale>
        <p:origin x="331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안 규호" userId="46952595ad2bdcc0" providerId="LiveId" clId="{750F7BB6-0B79-495F-BCBA-E49CF9F2ED35}"/>
    <pc:docChg chg="undo custSel addSld delSld modSld sldOrd">
      <pc:chgData name="안 규호" userId="46952595ad2bdcc0" providerId="LiveId" clId="{750F7BB6-0B79-495F-BCBA-E49CF9F2ED35}" dt="2022-01-13T12:32:30.127" v="4458" actId="1076"/>
      <pc:docMkLst>
        <pc:docMk/>
      </pc:docMkLst>
      <pc:sldChg chg="modSp mod">
        <pc:chgData name="안 규호" userId="46952595ad2bdcc0" providerId="LiveId" clId="{750F7BB6-0B79-495F-BCBA-E49CF9F2ED35}" dt="2022-01-11T07:50:12.654" v="1064"/>
        <pc:sldMkLst>
          <pc:docMk/>
          <pc:sldMk cId="2579225446" sldId="256"/>
        </pc:sldMkLst>
        <pc:spChg chg="mod">
          <ac:chgData name="안 규호" userId="46952595ad2bdcc0" providerId="LiveId" clId="{750F7BB6-0B79-495F-BCBA-E49CF9F2ED35}" dt="2022-01-11T07:50:12.654" v="1064"/>
          <ac:spMkLst>
            <pc:docMk/>
            <pc:sldMk cId="2579225446" sldId="256"/>
            <ac:spMk id="2" creationId="{00000000-0000-0000-0000-000000000000}"/>
          </ac:spMkLst>
        </pc:spChg>
      </pc:sldChg>
      <pc:sldChg chg="addSp delSp modSp add del mod">
        <pc:chgData name="안 규호" userId="46952595ad2bdcc0" providerId="LiveId" clId="{750F7BB6-0B79-495F-BCBA-E49CF9F2ED35}" dt="2022-01-13T12:32:30.127" v="4458" actId="1076"/>
        <pc:sldMkLst>
          <pc:docMk/>
          <pc:sldMk cId="4114264798" sldId="257"/>
        </pc:sldMkLst>
        <pc:spChg chg="mod">
          <ac:chgData name="안 규호" userId="46952595ad2bdcc0" providerId="LiveId" clId="{750F7BB6-0B79-495F-BCBA-E49CF9F2ED35}" dt="2022-01-10T14:50:50.215" v="333" actId="1076"/>
          <ac:spMkLst>
            <pc:docMk/>
            <pc:sldMk cId="4114264798" sldId="257"/>
            <ac:spMk id="6" creationId="{1DE2A7CB-9018-4640-AB43-BCC19C805324}"/>
          </ac:spMkLst>
        </pc:spChg>
        <pc:spChg chg="add mod">
          <ac:chgData name="안 규호" userId="46952595ad2bdcc0" providerId="LiveId" clId="{750F7BB6-0B79-495F-BCBA-E49CF9F2ED35}" dt="2022-01-11T12:22:22.446" v="1507" actId="1076"/>
          <ac:spMkLst>
            <pc:docMk/>
            <pc:sldMk cId="4114264798" sldId="257"/>
            <ac:spMk id="9" creationId="{85B14282-98A7-44B7-9CBB-7C474A0575DA}"/>
          </ac:spMkLst>
        </pc:spChg>
        <pc:spChg chg="add del mod">
          <ac:chgData name="안 규호" userId="46952595ad2bdcc0" providerId="LiveId" clId="{750F7BB6-0B79-495F-BCBA-E49CF9F2ED35}" dt="2022-01-10T16:17:50.989" v="567" actId="478"/>
          <ac:spMkLst>
            <pc:docMk/>
            <pc:sldMk cId="4114264798" sldId="257"/>
            <ac:spMk id="10" creationId="{5B54E4E4-8A02-42BB-8976-6D2FE4B97EE5}"/>
          </ac:spMkLst>
        </pc:spChg>
        <pc:spChg chg="add mod">
          <ac:chgData name="안 규호" userId="46952595ad2bdcc0" providerId="LiveId" clId="{750F7BB6-0B79-495F-BCBA-E49CF9F2ED35}" dt="2022-01-11T12:20:20.592" v="1465" actId="1076"/>
          <ac:spMkLst>
            <pc:docMk/>
            <pc:sldMk cId="4114264798" sldId="257"/>
            <ac:spMk id="11" creationId="{42C28634-8BC8-4288-8437-0FCE860126C1}"/>
          </ac:spMkLst>
        </pc:spChg>
        <pc:spChg chg="mod">
          <ac:chgData name="안 규호" userId="46952595ad2bdcc0" providerId="LiveId" clId="{750F7BB6-0B79-495F-BCBA-E49CF9F2ED35}" dt="2022-01-10T14:50:47.140" v="331" actId="1076"/>
          <ac:spMkLst>
            <pc:docMk/>
            <pc:sldMk cId="4114264798" sldId="257"/>
            <ac:spMk id="13" creationId="{A6EE2FFB-3CA7-453A-9016-7D5286183A63}"/>
          </ac:spMkLst>
        </pc:spChg>
        <pc:spChg chg="add del mod">
          <ac:chgData name="안 규호" userId="46952595ad2bdcc0" providerId="LiveId" clId="{750F7BB6-0B79-495F-BCBA-E49CF9F2ED35}" dt="2022-01-10T16:39:59.317" v="625" actId="478"/>
          <ac:spMkLst>
            <pc:docMk/>
            <pc:sldMk cId="4114264798" sldId="257"/>
            <ac:spMk id="29" creationId="{FD6B717A-DD72-47F8-924C-C3D570458744}"/>
          </ac:spMkLst>
        </pc:spChg>
        <pc:spChg chg="add del mod">
          <ac:chgData name="안 규호" userId="46952595ad2bdcc0" providerId="LiveId" clId="{750F7BB6-0B79-495F-BCBA-E49CF9F2ED35}" dt="2022-01-11T12:20:06.511" v="1462" actId="1076"/>
          <ac:spMkLst>
            <pc:docMk/>
            <pc:sldMk cId="4114264798" sldId="257"/>
            <ac:spMk id="33" creationId="{09CE5959-0D78-46D2-9860-E5C7A4D34A72}"/>
          </ac:spMkLst>
        </pc:spChg>
        <pc:spChg chg="add del mod">
          <ac:chgData name="안 규호" userId="46952595ad2bdcc0" providerId="LiveId" clId="{750F7BB6-0B79-495F-BCBA-E49CF9F2ED35}" dt="2022-01-11T12:22:49.445" v="1509" actId="1076"/>
          <ac:spMkLst>
            <pc:docMk/>
            <pc:sldMk cId="4114264798" sldId="257"/>
            <ac:spMk id="34" creationId="{E0EB1664-FDFE-4923-9888-CB17C72720CE}"/>
          </ac:spMkLst>
        </pc:spChg>
        <pc:spChg chg="del mod">
          <ac:chgData name="안 규호" userId="46952595ad2bdcc0" providerId="LiveId" clId="{750F7BB6-0B79-495F-BCBA-E49CF9F2ED35}" dt="2022-01-10T16:15:54.551" v="494" actId="478"/>
          <ac:spMkLst>
            <pc:docMk/>
            <pc:sldMk cId="4114264798" sldId="257"/>
            <ac:spMk id="35" creationId="{A41B49E1-95DA-4896-BCF5-53469855EF3A}"/>
          </ac:spMkLst>
        </pc:spChg>
        <pc:spChg chg="del">
          <ac:chgData name="안 규호" userId="46952595ad2bdcc0" providerId="LiveId" clId="{750F7BB6-0B79-495F-BCBA-E49CF9F2ED35}" dt="2022-01-10T16:06:18.510" v="382" actId="478"/>
          <ac:spMkLst>
            <pc:docMk/>
            <pc:sldMk cId="4114264798" sldId="257"/>
            <ac:spMk id="36" creationId="{D7A4DD1C-4839-45EA-9AAB-1A57C4104FAF}"/>
          </ac:spMkLst>
        </pc:spChg>
        <pc:spChg chg="del">
          <ac:chgData name="안 규호" userId="46952595ad2bdcc0" providerId="LiveId" clId="{750F7BB6-0B79-495F-BCBA-E49CF9F2ED35}" dt="2022-01-10T16:08:18.245" v="404" actId="478"/>
          <ac:spMkLst>
            <pc:docMk/>
            <pc:sldMk cId="4114264798" sldId="257"/>
            <ac:spMk id="37" creationId="{59613899-78A9-43DD-AC8E-EF9ACEF8FF48}"/>
          </ac:spMkLst>
        </pc:spChg>
        <pc:spChg chg="del mod">
          <ac:chgData name="안 규호" userId="46952595ad2bdcc0" providerId="LiveId" clId="{750F7BB6-0B79-495F-BCBA-E49CF9F2ED35}" dt="2022-01-10T16:08:18.250" v="406"/>
          <ac:spMkLst>
            <pc:docMk/>
            <pc:sldMk cId="4114264798" sldId="257"/>
            <ac:spMk id="38" creationId="{B781AA36-28A4-4780-9C03-8801376B58C6}"/>
          </ac:spMkLst>
        </pc:spChg>
        <pc:spChg chg="mod">
          <ac:chgData name="안 규호" userId="46952595ad2bdcc0" providerId="LiveId" clId="{750F7BB6-0B79-495F-BCBA-E49CF9F2ED35}" dt="2022-01-11T12:20:23.005" v="1466" actId="1076"/>
          <ac:spMkLst>
            <pc:docMk/>
            <pc:sldMk cId="4114264798" sldId="257"/>
            <ac:spMk id="39" creationId="{CC63BEDA-1980-4F89-8B40-B0C9D33E8B87}"/>
          </ac:spMkLst>
        </pc:spChg>
        <pc:spChg chg="mod">
          <ac:chgData name="안 규호" userId="46952595ad2bdcc0" providerId="LiveId" clId="{750F7BB6-0B79-495F-BCBA-E49CF9F2ED35}" dt="2022-01-11T12:45:02.833" v="1591" actId="1076"/>
          <ac:spMkLst>
            <pc:docMk/>
            <pc:sldMk cId="4114264798" sldId="257"/>
            <ac:spMk id="40" creationId="{EA489A01-A8A3-4115-95C6-DB2599CBEA70}"/>
          </ac:spMkLst>
        </pc:spChg>
        <pc:spChg chg="del">
          <ac:chgData name="안 규호" userId="46952595ad2bdcc0" providerId="LiveId" clId="{750F7BB6-0B79-495F-BCBA-E49CF9F2ED35}" dt="2022-01-10T16:06:16.622" v="381" actId="478"/>
          <ac:spMkLst>
            <pc:docMk/>
            <pc:sldMk cId="4114264798" sldId="257"/>
            <ac:spMk id="41" creationId="{F40F6D64-FBD4-4681-86F5-EC317C8A7BA6}"/>
          </ac:spMkLst>
        </pc:spChg>
        <pc:spChg chg="del">
          <ac:chgData name="안 규호" userId="46952595ad2bdcc0" providerId="LiveId" clId="{750F7BB6-0B79-495F-BCBA-E49CF9F2ED35}" dt="2022-01-11T12:34:34.294" v="1513" actId="478"/>
          <ac:spMkLst>
            <pc:docMk/>
            <pc:sldMk cId="4114264798" sldId="257"/>
            <ac:spMk id="42" creationId="{B9A7EDFD-5A47-4BDD-B115-894321B3C188}"/>
          </ac:spMkLst>
        </pc:spChg>
        <pc:spChg chg="del">
          <ac:chgData name="안 규호" userId="46952595ad2bdcc0" providerId="LiveId" clId="{750F7BB6-0B79-495F-BCBA-E49CF9F2ED35}" dt="2022-01-10T16:31:40.191" v="606" actId="478"/>
          <ac:spMkLst>
            <pc:docMk/>
            <pc:sldMk cId="4114264798" sldId="257"/>
            <ac:spMk id="43" creationId="{8A3621D7-FADB-47C7-854C-4BDBB088D7BA}"/>
          </ac:spMkLst>
        </pc:spChg>
        <pc:spChg chg="del">
          <ac:chgData name="안 규호" userId="46952595ad2bdcc0" providerId="LiveId" clId="{750F7BB6-0B79-495F-BCBA-E49CF9F2ED35}" dt="2022-01-11T12:34:33.672" v="1512" actId="478"/>
          <ac:spMkLst>
            <pc:docMk/>
            <pc:sldMk cId="4114264798" sldId="257"/>
            <ac:spMk id="44" creationId="{E12C2BA1-1DE4-48B4-8BF5-8EBA53100F4C}"/>
          </ac:spMkLst>
        </pc:spChg>
        <pc:spChg chg="del mod">
          <ac:chgData name="안 규호" userId="46952595ad2bdcc0" providerId="LiveId" clId="{750F7BB6-0B79-495F-BCBA-E49CF9F2ED35}" dt="2022-01-11T12:34:35.658" v="1515" actId="478"/>
          <ac:spMkLst>
            <pc:docMk/>
            <pc:sldMk cId="4114264798" sldId="257"/>
            <ac:spMk id="45" creationId="{834C652D-C1E7-4DCC-9DF6-426145330D90}"/>
          </ac:spMkLst>
        </pc:spChg>
        <pc:spChg chg="mod">
          <ac:chgData name="안 규호" userId="46952595ad2bdcc0" providerId="LiveId" clId="{750F7BB6-0B79-495F-BCBA-E49CF9F2ED35}" dt="2022-01-13T12:32:30.127" v="4458" actId="1076"/>
          <ac:spMkLst>
            <pc:docMk/>
            <pc:sldMk cId="4114264798" sldId="257"/>
            <ac:spMk id="46" creationId="{C5910E1B-32E4-4878-8CB7-59680D56EA13}"/>
          </ac:spMkLst>
        </pc:spChg>
        <pc:spChg chg="mod">
          <ac:chgData name="안 규호" userId="46952595ad2bdcc0" providerId="LiveId" clId="{750F7BB6-0B79-495F-BCBA-E49CF9F2ED35}" dt="2022-01-11T12:34:19.353" v="1510" actId="1076"/>
          <ac:spMkLst>
            <pc:docMk/>
            <pc:sldMk cId="4114264798" sldId="257"/>
            <ac:spMk id="47" creationId="{87D2D81B-C3D5-4947-BD2F-DC1AC698AB24}"/>
          </ac:spMkLst>
        </pc:spChg>
        <pc:spChg chg="del">
          <ac:chgData name="안 규호" userId="46952595ad2bdcc0" providerId="LiveId" clId="{750F7BB6-0B79-495F-BCBA-E49CF9F2ED35}" dt="2022-01-10T16:31:02.852" v="596" actId="478"/>
          <ac:spMkLst>
            <pc:docMk/>
            <pc:sldMk cId="4114264798" sldId="257"/>
            <ac:spMk id="48" creationId="{F5F44D20-4E22-4A9F-8F13-656F003464FE}"/>
          </ac:spMkLst>
        </pc:spChg>
        <pc:spChg chg="del">
          <ac:chgData name="안 규호" userId="46952595ad2bdcc0" providerId="LiveId" clId="{750F7BB6-0B79-495F-BCBA-E49CF9F2ED35}" dt="2022-01-10T16:03:51.286" v="376" actId="478"/>
          <ac:spMkLst>
            <pc:docMk/>
            <pc:sldMk cId="4114264798" sldId="257"/>
            <ac:spMk id="49" creationId="{81394AA3-E11A-4C94-A6FF-48D2B0223624}"/>
          </ac:spMkLst>
        </pc:spChg>
        <pc:spChg chg="add del">
          <ac:chgData name="안 규호" userId="46952595ad2bdcc0" providerId="LiveId" clId="{750F7BB6-0B79-495F-BCBA-E49CF9F2ED35}" dt="2022-01-10T16:03:54.133" v="378" actId="478"/>
          <ac:spMkLst>
            <pc:docMk/>
            <pc:sldMk cId="4114264798" sldId="257"/>
            <ac:spMk id="50" creationId="{590ECC92-C933-4D18-9F27-FD7AC64EAFE4}"/>
          </ac:spMkLst>
        </pc:spChg>
        <pc:spChg chg="del">
          <ac:chgData name="안 규호" userId="46952595ad2bdcc0" providerId="LiveId" clId="{750F7BB6-0B79-495F-BCBA-E49CF9F2ED35}" dt="2022-01-10T16:03:55.479" v="379" actId="478"/>
          <ac:spMkLst>
            <pc:docMk/>
            <pc:sldMk cId="4114264798" sldId="257"/>
            <ac:spMk id="51" creationId="{916FA2F4-3101-4624-A531-44F2F2EC92BC}"/>
          </ac:spMkLst>
        </pc:spChg>
        <pc:spChg chg="del">
          <ac:chgData name="안 규호" userId="46952595ad2bdcc0" providerId="LiveId" clId="{750F7BB6-0B79-495F-BCBA-E49CF9F2ED35}" dt="2022-01-10T16:03:57.314" v="380" actId="478"/>
          <ac:spMkLst>
            <pc:docMk/>
            <pc:sldMk cId="4114264798" sldId="257"/>
            <ac:spMk id="52" creationId="{6F4B5172-3F4F-4074-B99C-822DE85B2544}"/>
          </ac:spMkLst>
        </pc:spChg>
        <pc:spChg chg="del">
          <ac:chgData name="안 규호" userId="46952595ad2bdcc0" providerId="LiveId" clId="{750F7BB6-0B79-495F-BCBA-E49CF9F2ED35}" dt="2022-01-10T16:03:50.477" v="375" actId="478"/>
          <ac:spMkLst>
            <pc:docMk/>
            <pc:sldMk cId="4114264798" sldId="257"/>
            <ac:spMk id="53" creationId="{F5B35F13-1CB0-449C-A126-3FF4041721F3}"/>
          </ac:spMkLst>
        </pc:spChg>
        <pc:spChg chg="del">
          <ac:chgData name="안 규호" userId="46952595ad2bdcc0" providerId="LiveId" clId="{750F7BB6-0B79-495F-BCBA-E49CF9F2ED35}" dt="2022-01-10T16:03:52.843" v="377" actId="478"/>
          <ac:spMkLst>
            <pc:docMk/>
            <pc:sldMk cId="4114264798" sldId="257"/>
            <ac:spMk id="54" creationId="{78F2F52D-7C49-4ED1-8446-50FD6994E8FB}"/>
          </ac:spMkLst>
        </pc:spChg>
        <pc:spChg chg="del">
          <ac:chgData name="안 규호" userId="46952595ad2bdcc0" providerId="LiveId" clId="{750F7BB6-0B79-495F-BCBA-E49CF9F2ED35}" dt="2022-01-10T16:03:48.778" v="374" actId="478"/>
          <ac:spMkLst>
            <pc:docMk/>
            <pc:sldMk cId="4114264798" sldId="257"/>
            <ac:spMk id="55" creationId="{A4FC04DF-EFA0-4EDF-BC60-BAF6F8CDDA4E}"/>
          </ac:spMkLst>
        </pc:spChg>
        <pc:spChg chg="add mod">
          <ac:chgData name="안 규호" userId="46952595ad2bdcc0" providerId="LiveId" clId="{750F7BB6-0B79-495F-BCBA-E49CF9F2ED35}" dt="2022-01-11T12:44:37.341" v="1590" actId="20577"/>
          <ac:spMkLst>
            <pc:docMk/>
            <pc:sldMk cId="4114264798" sldId="257"/>
            <ac:spMk id="64" creationId="{48D99558-74C4-46DB-96F0-9D0238AB726E}"/>
          </ac:spMkLst>
        </pc:spChg>
        <pc:spChg chg="add mod">
          <ac:chgData name="안 규호" userId="46952595ad2bdcc0" providerId="LiveId" clId="{750F7BB6-0B79-495F-BCBA-E49CF9F2ED35}" dt="2022-01-13T12:32:24.211" v="4457" actId="1076"/>
          <ac:spMkLst>
            <pc:docMk/>
            <pc:sldMk cId="4114264798" sldId="257"/>
            <ac:spMk id="65" creationId="{D55D0251-B159-4598-85D6-B9A31ABB0C98}"/>
          </ac:spMkLst>
        </pc:spChg>
        <pc:grpChg chg="mod">
          <ac:chgData name="안 규호" userId="46952595ad2bdcc0" providerId="LiveId" clId="{750F7BB6-0B79-495F-BCBA-E49CF9F2ED35}" dt="2022-01-10T16:14:09.453" v="485" actId="1076"/>
          <ac:grpSpMkLst>
            <pc:docMk/>
            <pc:sldMk cId="4114264798" sldId="257"/>
            <ac:grpSpMk id="2" creationId="{00000000-0000-0000-0000-000000000000}"/>
          </ac:grpSpMkLst>
        </pc:grpChg>
        <pc:picChg chg="add mod">
          <ac:chgData name="안 규호" userId="46952595ad2bdcc0" providerId="LiveId" clId="{750F7BB6-0B79-495F-BCBA-E49CF9F2ED35}" dt="2022-01-11T12:20:09.646" v="1463" actId="1076"/>
          <ac:picMkLst>
            <pc:docMk/>
            <pc:sldMk cId="4114264798" sldId="257"/>
            <ac:picMk id="4" creationId="{BCD7724A-F156-41AB-9432-2EDD3BB97777}"/>
          </ac:picMkLst>
        </pc:picChg>
        <pc:picChg chg="add mod">
          <ac:chgData name="안 규호" userId="46952595ad2bdcc0" providerId="LiveId" clId="{750F7BB6-0B79-495F-BCBA-E49CF9F2ED35}" dt="2022-01-11T12:20:15.734" v="1464" actId="1076"/>
          <ac:picMkLst>
            <pc:docMk/>
            <pc:sldMk cId="4114264798" sldId="257"/>
            <ac:picMk id="7" creationId="{28AA952C-024D-4302-8C99-453718A1F38A}"/>
          </ac:picMkLst>
        </pc:picChg>
        <pc:picChg chg="add mod">
          <ac:chgData name="안 규호" userId="46952595ad2bdcc0" providerId="LiveId" clId="{750F7BB6-0B79-495F-BCBA-E49CF9F2ED35}" dt="2022-01-10T16:26:39.001" v="595" actId="1076"/>
          <ac:picMkLst>
            <pc:docMk/>
            <pc:sldMk cId="4114264798" sldId="257"/>
            <ac:picMk id="15" creationId="{70ABE292-6414-45A5-8495-F5700E70ADD9}"/>
          </ac:picMkLst>
        </pc:picChg>
        <pc:picChg chg="add mod">
          <ac:chgData name="안 규호" userId="46952595ad2bdcc0" providerId="LiveId" clId="{750F7BB6-0B79-495F-BCBA-E49CF9F2ED35}" dt="2022-01-11T12:20:46.872" v="1469" actId="1076"/>
          <ac:picMkLst>
            <pc:docMk/>
            <pc:sldMk cId="4114264798" sldId="257"/>
            <ac:picMk id="28" creationId="{539F9A5A-C457-4C31-A938-41A587E3EE10}"/>
          </ac:picMkLst>
        </pc:picChg>
        <pc:picChg chg="add mod">
          <ac:chgData name="안 규호" userId="46952595ad2bdcc0" providerId="LiveId" clId="{750F7BB6-0B79-495F-BCBA-E49CF9F2ED35}" dt="2022-01-11T12:20:55.042" v="1471" actId="1076"/>
          <ac:picMkLst>
            <pc:docMk/>
            <pc:sldMk cId="4114264798" sldId="257"/>
            <ac:picMk id="58" creationId="{B5BAB50F-602C-4C0D-BA08-593045CB6324}"/>
          </ac:picMkLst>
        </pc:picChg>
        <pc:picChg chg="add del mod">
          <ac:chgData name="안 규호" userId="46952595ad2bdcc0" providerId="LiveId" clId="{750F7BB6-0B79-495F-BCBA-E49CF9F2ED35}" dt="2022-01-10T16:40:00.683" v="626" actId="478"/>
          <ac:picMkLst>
            <pc:docMk/>
            <pc:sldMk cId="4114264798" sldId="257"/>
            <ac:picMk id="59" creationId="{F35AB8CF-AFEB-4584-A6A9-4D37BA467369}"/>
          </ac:picMkLst>
        </pc:picChg>
        <pc:picChg chg="add mod">
          <ac:chgData name="안 규호" userId="46952595ad2bdcc0" providerId="LiveId" clId="{750F7BB6-0B79-495F-BCBA-E49CF9F2ED35}" dt="2022-01-10T16:40:59.952" v="636" actId="1076"/>
          <ac:picMkLst>
            <pc:docMk/>
            <pc:sldMk cId="4114264798" sldId="257"/>
            <ac:picMk id="61" creationId="{4C218252-E161-46D6-97DE-97C0B9B9A135}"/>
          </ac:picMkLst>
        </pc:picChg>
        <pc:picChg chg="add mod">
          <ac:chgData name="안 규호" userId="46952595ad2bdcc0" providerId="LiveId" clId="{750F7BB6-0B79-495F-BCBA-E49CF9F2ED35}" dt="2022-01-10T16:41:14.998" v="639" actId="1076"/>
          <ac:picMkLst>
            <pc:docMk/>
            <pc:sldMk cId="4114264798" sldId="257"/>
            <ac:picMk id="63" creationId="{180252EF-295B-4977-9759-B3504636D708}"/>
          </ac:picMkLst>
        </pc:picChg>
        <pc:cxnChg chg="mod">
          <ac:chgData name="안 규호" userId="46952595ad2bdcc0" providerId="LiveId" clId="{750F7BB6-0B79-495F-BCBA-E49CF9F2ED35}" dt="2022-01-11T12:21:09.857" v="1473" actId="1076"/>
          <ac:cxnSpMkLst>
            <pc:docMk/>
            <pc:sldMk cId="4114264798" sldId="257"/>
            <ac:cxnSpMk id="56" creationId="{5A0CD142-015D-4F5B-B108-3EDA4FF6EBF7}"/>
          </ac:cxnSpMkLst>
        </pc:cxnChg>
      </pc:sldChg>
      <pc:sldChg chg="del">
        <pc:chgData name="안 규호" userId="46952595ad2bdcc0" providerId="LiveId" clId="{750F7BB6-0B79-495F-BCBA-E49CF9F2ED35}" dt="2022-01-11T17:20:08.374" v="4251" actId="47"/>
        <pc:sldMkLst>
          <pc:docMk/>
          <pc:sldMk cId="2033254663" sldId="258"/>
        </pc:sldMkLst>
      </pc:sldChg>
      <pc:sldChg chg="del">
        <pc:chgData name="안 규호" userId="46952595ad2bdcc0" providerId="LiveId" clId="{750F7BB6-0B79-495F-BCBA-E49CF9F2ED35}" dt="2022-01-11T17:20:07.783" v="4250" actId="47"/>
        <pc:sldMkLst>
          <pc:docMk/>
          <pc:sldMk cId="876633105" sldId="259"/>
        </pc:sldMkLst>
      </pc:sldChg>
      <pc:sldChg chg="del">
        <pc:chgData name="안 규호" userId="46952595ad2bdcc0" providerId="LiveId" clId="{750F7BB6-0B79-495F-BCBA-E49CF9F2ED35}" dt="2022-01-11T17:20:07.043" v="4249" actId="47"/>
        <pc:sldMkLst>
          <pc:docMk/>
          <pc:sldMk cId="322820361" sldId="260"/>
        </pc:sldMkLst>
      </pc:sldChg>
      <pc:sldChg chg="del">
        <pc:chgData name="안 규호" userId="46952595ad2bdcc0" providerId="LiveId" clId="{750F7BB6-0B79-495F-BCBA-E49CF9F2ED35}" dt="2022-01-11T17:20:06.364" v="4248" actId="47"/>
        <pc:sldMkLst>
          <pc:docMk/>
          <pc:sldMk cId="3749831754" sldId="261"/>
        </pc:sldMkLst>
      </pc:sldChg>
      <pc:sldChg chg="del">
        <pc:chgData name="안 규호" userId="46952595ad2bdcc0" providerId="LiveId" clId="{750F7BB6-0B79-495F-BCBA-E49CF9F2ED35}" dt="2022-01-11T17:19:52.847" v="4245" actId="47"/>
        <pc:sldMkLst>
          <pc:docMk/>
          <pc:sldMk cId="842276408" sldId="262"/>
        </pc:sldMkLst>
      </pc:sldChg>
      <pc:sldChg chg="addSp delSp modSp add mod ord">
        <pc:chgData name="안 규호" userId="46952595ad2bdcc0" providerId="LiveId" clId="{750F7BB6-0B79-495F-BCBA-E49CF9F2ED35}" dt="2022-01-11T12:19:24.686" v="1459" actId="20577"/>
        <pc:sldMkLst>
          <pc:docMk/>
          <pc:sldMk cId="3622588051" sldId="263"/>
        </pc:sldMkLst>
        <pc:spChg chg="add del mod">
          <ac:chgData name="안 규호" userId="46952595ad2bdcc0" providerId="LiveId" clId="{750F7BB6-0B79-495F-BCBA-E49CF9F2ED35}" dt="2022-01-10T14:32:35.501" v="318" actId="478"/>
          <ac:spMkLst>
            <pc:docMk/>
            <pc:sldMk cId="3622588051" sldId="263"/>
            <ac:spMk id="3" creationId="{54844137-0EA9-4477-A3EC-6967577C2C11}"/>
          </ac:spMkLst>
        </pc:spChg>
        <pc:spChg chg="add mod">
          <ac:chgData name="안 규호" userId="46952595ad2bdcc0" providerId="LiveId" clId="{750F7BB6-0B79-495F-BCBA-E49CF9F2ED35}" dt="2022-01-10T14:32:38.956" v="319" actId="14100"/>
          <ac:spMkLst>
            <pc:docMk/>
            <pc:sldMk cId="3622588051" sldId="263"/>
            <ac:spMk id="4" creationId="{D8943CC7-0AB7-479D-AB0E-A6EA9C4912CD}"/>
          </ac:spMkLst>
        </pc:spChg>
        <pc:spChg chg="add mod">
          <ac:chgData name="안 규호" userId="46952595ad2bdcc0" providerId="LiveId" clId="{750F7BB6-0B79-495F-BCBA-E49CF9F2ED35}" dt="2022-01-11T12:19:24.686" v="1459" actId="20577"/>
          <ac:spMkLst>
            <pc:docMk/>
            <pc:sldMk cId="3622588051" sldId="263"/>
            <ac:spMk id="5" creationId="{852B9263-8893-42D0-85AE-E32E25994CA0}"/>
          </ac:spMkLst>
        </pc:spChg>
        <pc:spChg chg="add mod">
          <ac:chgData name="안 규호" userId="46952595ad2bdcc0" providerId="LiveId" clId="{750F7BB6-0B79-495F-BCBA-E49CF9F2ED35}" dt="2022-01-11T12:03:22.076" v="1455" actId="20577"/>
          <ac:spMkLst>
            <pc:docMk/>
            <pc:sldMk cId="3622588051" sldId="263"/>
            <ac:spMk id="23" creationId="{3D786633-2364-4757-8CE7-22FA58167DB3}"/>
          </ac:spMkLst>
        </pc:spChg>
        <pc:spChg chg="del">
          <ac:chgData name="안 규호" userId="46952595ad2bdcc0" providerId="LiveId" clId="{750F7BB6-0B79-495F-BCBA-E49CF9F2ED35}" dt="2022-01-09T18:42:44.066" v="24" actId="478"/>
          <ac:spMkLst>
            <pc:docMk/>
            <pc:sldMk cId="3622588051" sldId="263"/>
            <ac:spMk id="33" creationId="{09CE5959-0D78-46D2-9860-E5C7A4D34A72}"/>
          </ac:spMkLst>
        </pc:spChg>
        <pc:spChg chg="del">
          <ac:chgData name="안 규호" userId="46952595ad2bdcc0" providerId="LiveId" clId="{750F7BB6-0B79-495F-BCBA-E49CF9F2ED35}" dt="2022-01-09T18:42:43.101" v="23" actId="478"/>
          <ac:spMkLst>
            <pc:docMk/>
            <pc:sldMk cId="3622588051" sldId="263"/>
            <ac:spMk id="34" creationId="{E0EB1664-FDFE-4923-9888-CB17C72720CE}"/>
          </ac:spMkLst>
        </pc:spChg>
        <pc:spChg chg="del">
          <ac:chgData name="안 규호" userId="46952595ad2bdcc0" providerId="LiveId" clId="{750F7BB6-0B79-495F-BCBA-E49CF9F2ED35}" dt="2022-01-09T18:42:45.058" v="25" actId="478"/>
          <ac:spMkLst>
            <pc:docMk/>
            <pc:sldMk cId="3622588051" sldId="263"/>
            <ac:spMk id="35" creationId="{A41B49E1-95DA-4896-BCF5-53469855EF3A}"/>
          </ac:spMkLst>
        </pc:spChg>
        <pc:spChg chg="del mod">
          <ac:chgData name="안 규호" userId="46952595ad2bdcc0" providerId="LiveId" clId="{750F7BB6-0B79-495F-BCBA-E49CF9F2ED35}" dt="2022-01-09T18:42:55.485" v="34" actId="478"/>
          <ac:spMkLst>
            <pc:docMk/>
            <pc:sldMk cId="3622588051" sldId="263"/>
            <ac:spMk id="36" creationId="{D7A4DD1C-4839-45EA-9AAB-1A57C4104FAF}"/>
          </ac:spMkLst>
        </pc:spChg>
        <pc:spChg chg="del">
          <ac:chgData name="안 규호" userId="46952595ad2bdcc0" providerId="LiveId" clId="{750F7BB6-0B79-495F-BCBA-E49CF9F2ED35}" dt="2022-01-09T18:42:51.173" v="30" actId="478"/>
          <ac:spMkLst>
            <pc:docMk/>
            <pc:sldMk cId="3622588051" sldId="263"/>
            <ac:spMk id="37" creationId="{59613899-78A9-43DD-AC8E-EF9ACEF8FF48}"/>
          </ac:spMkLst>
        </pc:spChg>
        <pc:spChg chg="del mod">
          <ac:chgData name="안 규호" userId="46952595ad2bdcc0" providerId="LiveId" clId="{750F7BB6-0B79-495F-BCBA-E49CF9F2ED35}" dt="2022-01-09T18:42:53.737" v="32" actId="478"/>
          <ac:spMkLst>
            <pc:docMk/>
            <pc:sldMk cId="3622588051" sldId="263"/>
            <ac:spMk id="38" creationId="{B781AA36-28A4-4780-9C03-8801376B58C6}"/>
          </ac:spMkLst>
        </pc:spChg>
        <pc:spChg chg="del mod">
          <ac:chgData name="안 규호" userId="46952595ad2bdcc0" providerId="LiveId" clId="{750F7BB6-0B79-495F-BCBA-E49CF9F2ED35}" dt="2022-01-09T18:42:48.935" v="29" actId="478"/>
          <ac:spMkLst>
            <pc:docMk/>
            <pc:sldMk cId="3622588051" sldId="263"/>
            <ac:spMk id="39" creationId="{CC63BEDA-1980-4F89-8B40-B0C9D33E8B87}"/>
          </ac:spMkLst>
        </pc:spChg>
        <pc:spChg chg="del">
          <ac:chgData name="안 규호" userId="46952595ad2bdcc0" providerId="LiveId" clId="{750F7BB6-0B79-495F-BCBA-E49CF9F2ED35}" dt="2022-01-09T18:42:47.159" v="27" actId="478"/>
          <ac:spMkLst>
            <pc:docMk/>
            <pc:sldMk cId="3622588051" sldId="263"/>
            <ac:spMk id="40" creationId="{EA489A01-A8A3-4115-95C6-DB2599CBEA70}"/>
          </ac:spMkLst>
        </pc:spChg>
        <pc:spChg chg="del">
          <ac:chgData name="안 규호" userId="46952595ad2bdcc0" providerId="LiveId" clId="{750F7BB6-0B79-495F-BCBA-E49CF9F2ED35}" dt="2022-01-09T18:42:46.331" v="26" actId="478"/>
          <ac:spMkLst>
            <pc:docMk/>
            <pc:sldMk cId="3622588051" sldId="263"/>
            <ac:spMk id="41" creationId="{F40F6D64-FBD4-4681-86F5-EC317C8A7BA6}"/>
          </ac:spMkLst>
        </pc:spChg>
        <pc:spChg chg="del">
          <ac:chgData name="안 규호" userId="46952595ad2bdcc0" providerId="LiveId" clId="{750F7BB6-0B79-495F-BCBA-E49CF9F2ED35}" dt="2022-01-09T18:43:12.333" v="43" actId="478"/>
          <ac:spMkLst>
            <pc:docMk/>
            <pc:sldMk cId="3622588051" sldId="263"/>
            <ac:spMk id="42" creationId="{B9A7EDFD-5A47-4BDD-B115-894321B3C188}"/>
          </ac:spMkLst>
        </pc:spChg>
        <pc:spChg chg="del">
          <ac:chgData name="안 규호" userId="46952595ad2bdcc0" providerId="LiveId" clId="{750F7BB6-0B79-495F-BCBA-E49CF9F2ED35}" dt="2022-01-09T18:42:56.983" v="35" actId="478"/>
          <ac:spMkLst>
            <pc:docMk/>
            <pc:sldMk cId="3622588051" sldId="263"/>
            <ac:spMk id="43" creationId="{8A3621D7-FADB-47C7-854C-4BDBB088D7BA}"/>
          </ac:spMkLst>
        </pc:spChg>
        <pc:spChg chg="del">
          <ac:chgData name="안 규호" userId="46952595ad2bdcc0" providerId="LiveId" clId="{750F7BB6-0B79-495F-BCBA-E49CF9F2ED35}" dt="2022-01-09T18:43:13.721" v="46" actId="478"/>
          <ac:spMkLst>
            <pc:docMk/>
            <pc:sldMk cId="3622588051" sldId="263"/>
            <ac:spMk id="44" creationId="{E12C2BA1-1DE4-48B4-8BF5-8EBA53100F4C}"/>
          </ac:spMkLst>
        </pc:spChg>
        <pc:spChg chg="del mod">
          <ac:chgData name="안 규호" userId="46952595ad2bdcc0" providerId="LiveId" clId="{750F7BB6-0B79-495F-BCBA-E49CF9F2ED35}" dt="2022-01-09T18:43:18.105" v="48" actId="478"/>
          <ac:spMkLst>
            <pc:docMk/>
            <pc:sldMk cId="3622588051" sldId="263"/>
            <ac:spMk id="45" creationId="{834C652D-C1E7-4DCC-9DF6-426145330D90}"/>
          </ac:spMkLst>
        </pc:spChg>
        <pc:spChg chg="del mod">
          <ac:chgData name="안 규호" userId="46952595ad2bdcc0" providerId="LiveId" clId="{750F7BB6-0B79-495F-BCBA-E49CF9F2ED35}" dt="2022-01-09T18:43:12.336" v="45"/>
          <ac:spMkLst>
            <pc:docMk/>
            <pc:sldMk cId="3622588051" sldId="263"/>
            <ac:spMk id="46" creationId="{C5910E1B-32E4-4878-8CB7-59680D56EA13}"/>
          </ac:spMkLst>
        </pc:spChg>
        <pc:spChg chg="del">
          <ac:chgData name="안 규호" userId="46952595ad2bdcc0" providerId="LiveId" clId="{750F7BB6-0B79-495F-BCBA-E49CF9F2ED35}" dt="2022-01-09T18:43:16.964" v="47" actId="478"/>
          <ac:spMkLst>
            <pc:docMk/>
            <pc:sldMk cId="3622588051" sldId="263"/>
            <ac:spMk id="47" creationId="{87D2D81B-C3D5-4947-BD2F-DC1AC698AB24}"/>
          </ac:spMkLst>
        </pc:spChg>
        <pc:spChg chg="del">
          <ac:chgData name="안 규호" userId="46952595ad2bdcc0" providerId="LiveId" clId="{750F7BB6-0B79-495F-BCBA-E49CF9F2ED35}" dt="2022-01-09T18:43:10.567" v="41" actId="478"/>
          <ac:spMkLst>
            <pc:docMk/>
            <pc:sldMk cId="3622588051" sldId="263"/>
            <ac:spMk id="48" creationId="{F5F44D20-4E22-4A9F-8F13-656F003464FE}"/>
          </ac:spMkLst>
        </pc:spChg>
        <pc:spChg chg="del">
          <ac:chgData name="안 규호" userId="46952595ad2bdcc0" providerId="LiveId" clId="{750F7BB6-0B79-495F-BCBA-E49CF9F2ED35}" dt="2022-01-09T18:43:21.476" v="50" actId="478"/>
          <ac:spMkLst>
            <pc:docMk/>
            <pc:sldMk cId="3622588051" sldId="263"/>
            <ac:spMk id="49" creationId="{81394AA3-E11A-4C94-A6FF-48D2B0223624}"/>
          </ac:spMkLst>
        </pc:spChg>
        <pc:spChg chg="del mod">
          <ac:chgData name="안 규호" userId="46952595ad2bdcc0" providerId="LiveId" clId="{750F7BB6-0B79-495F-BCBA-E49CF9F2ED35}" dt="2022-01-09T18:42:59.500" v="37" actId="478"/>
          <ac:spMkLst>
            <pc:docMk/>
            <pc:sldMk cId="3622588051" sldId="263"/>
            <ac:spMk id="50" creationId="{590ECC92-C933-4D18-9F27-FD7AC64EAFE4}"/>
          </ac:spMkLst>
        </pc:spChg>
        <pc:spChg chg="del">
          <ac:chgData name="안 규호" userId="46952595ad2bdcc0" providerId="LiveId" clId="{750F7BB6-0B79-495F-BCBA-E49CF9F2ED35}" dt="2022-01-09T18:43:25.896" v="53" actId="478"/>
          <ac:spMkLst>
            <pc:docMk/>
            <pc:sldMk cId="3622588051" sldId="263"/>
            <ac:spMk id="51" creationId="{916FA2F4-3101-4624-A531-44F2F2EC92BC}"/>
          </ac:spMkLst>
        </pc:spChg>
        <pc:spChg chg="del">
          <ac:chgData name="안 규호" userId="46952595ad2bdcc0" providerId="LiveId" clId="{750F7BB6-0B79-495F-BCBA-E49CF9F2ED35}" dt="2022-01-09T18:43:24.472" v="52" actId="478"/>
          <ac:spMkLst>
            <pc:docMk/>
            <pc:sldMk cId="3622588051" sldId="263"/>
            <ac:spMk id="52" creationId="{6F4B5172-3F4F-4074-B99C-822DE85B2544}"/>
          </ac:spMkLst>
        </pc:spChg>
        <pc:spChg chg="del">
          <ac:chgData name="안 규호" userId="46952595ad2bdcc0" providerId="LiveId" clId="{750F7BB6-0B79-495F-BCBA-E49CF9F2ED35}" dt="2022-01-09T18:43:20.578" v="49" actId="478"/>
          <ac:spMkLst>
            <pc:docMk/>
            <pc:sldMk cId="3622588051" sldId="263"/>
            <ac:spMk id="53" creationId="{F5B35F13-1CB0-449C-A126-3FF4041721F3}"/>
          </ac:spMkLst>
        </pc:spChg>
        <pc:spChg chg="del">
          <ac:chgData name="안 규호" userId="46952595ad2bdcc0" providerId="LiveId" clId="{750F7BB6-0B79-495F-BCBA-E49CF9F2ED35}" dt="2022-01-09T18:43:23.153" v="51" actId="478"/>
          <ac:spMkLst>
            <pc:docMk/>
            <pc:sldMk cId="3622588051" sldId="263"/>
            <ac:spMk id="54" creationId="{78F2F52D-7C49-4ED1-8446-50FD6994E8FB}"/>
          </ac:spMkLst>
        </pc:spChg>
        <pc:spChg chg="del">
          <ac:chgData name="안 규호" userId="46952595ad2bdcc0" providerId="LiveId" clId="{750F7BB6-0B79-495F-BCBA-E49CF9F2ED35}" dt="2022-01-09T18:43:27.438" v="54" actId="478"/>
          <ac:spMkLst>
            <pc:docMk/>
            <pc:sldMk cId="3622588051" sldId="263"/>
            <ac:spMk id="55" creationId="{A4FC04DF-EFA0-4EDF-BC60-BAF6F8CDDA4E}"/>
          </ac:spMkLst>
        </pc:spChg>
        <pc:grpChg chg="mod">
          <ac:chgData name="안 규호" userId="46952595ad2bdcc0" providerId="LiveId" clId="{750F7BB6-0B79-495F-BCBA-E49CF9F2ED35}" dt="2022-01-09T18:43:04.081" v="40" actId="1076"/>
          <ac:grpSpMkLst>
            <pc:docMk/>
            <pc:sldMk cId="3622588051" sldId="263"/>
            <ac:grpSpMk id="2" creationId="{00000000-0000-0000-0000-000000000000}"/>
          </ac:grpSpMkLst>
        </pc:grpChg>
        <pc:cxnChg chg="del">
          <ac:chgData name="안 규호" userId="46952595ad2bdcc0" providerId="LiveId" clId="{750F7BB6-0B79-495F-BCBA-E49CF9F2ED35}" dt="2022-01-09T18:43:29.770" v="55" actId="478"/>
          <ac:cxnSpMkLst>
            <pc:docMk/>
            <pc:sldMk cId="3622588051" sldId="263"/>
            <ac:cxnSpMk id="56" creationId="{5A0CD142-015D-4F5B-B108-3EDA4FF6EBF7}"/>
          </ac:cxnSpMkLst>
        </pc:cxnChg>
        <pc:cxnChg chg="del">
          <ac:chgData name="안 규호" userId="46952595ad2bdcc0" providerId="LiveId" clId="{750F7BB6-0B79-495F-BCBA-E49CF9F2ED35}" dt="2022-01-09T18:43:30.595" v="56" actId="478"/>
          <ac:cxnSpMkLst>
            <pc:docMk/>
            <pc:sldMk cId="3622588051" sldId="263"/>
            <ac:cxnSpMk id="57" creationId="{22217D9E-8F96-45A9-BF07-205F55625DDC}"/>
          </ac:cxnSpMkLst>
        </pc:cxnChg>
      </pc:sldChg>
      <pc:sldChg chg="addSp delSp modSp add mod ord">
        <pc:chgData name="안 규호" userId="46952595ad2bdcc0" providerId="LiveId" clId="{750F7BB6-0B79-495F-BCBA-E49CF9F2ED35}" dt="2022-01-11T13:43:21.546" v="1593"/>
        <pc:sldMkLst>
          <pc:docMk/>
          <pc:sldMk cId="118853539" sldId="264"/>
        </pc:sldMkLst>
        <pc:spChg chg="del">
          <ac:chgData name="안 규호" userId="46952595ad2bdcc0" providerId="LiveId" clId="{750F7BB6-0B79-495F-BCBA-E49CF9F2ED35}" dt="2022-01-10T14:51:30.264" v="343" actId="478"/>
          <ac:spMkLst>
            <pc:docMk/>
            <pc:sldMk cId="118853539" sldId="264"/>
            <ac:spMk id="48" creationId="{00000000-0000-0000-0000-000000000000}"/>
          </ac:spMkLst>
        </pc:spChg>
        <pc:spChg chg="add del">
          <ac:chgData name="안 규호" userId="46952595ad2bdcc0" providerId="LiveId" clId="{750F7BB6-0B79-495F-BCBA-E49CF9F2ED35}" dt="2022-01-10T14:51:37.907" v="349" actId="478"/>
          <ac:spMkLst>
            <pc:docMk/>
            <pc:sldMk cId="118853539" sldId="264"/>
            <ac:spMk id="49" creationId="{00000000-0000-0000-0000-000000000000}"/>
          </ac:spMkLst>
        </pc:spChg>
        <pc:spChg chg="del mod">
          <ac:chgData name="안 규호" userId="46952595ad2bdcc0" providerId="LiveId" clId="{750F7BB6-0B79-495F-BCBA-E49CF9F2ED35}" dt="2022-01-10T14:51:27.075" v="341" actId="478"/>
          <ac:spMkLst>
            <pc:docMk/>
            <pc:sldMk cId="118853539" sldId="264"/>
            <ac:spMk id="50" creationId="{00000000-0000-0000-0000-000000000000}"/>
          </ac:spMkLst>
        </pc:spChg>
        <pc:spChg chg="del">
          <ac:chgData name="안 규호" userId="46952595ad2bdcc0" providerId="LiveId" clId="{750F7BB6-0B79-495F-BCBA-E49CF9F2ED35}" dt="2022-01-10T14:51:40.185" v="351" actId="478"/>
          <ac:spMkLst>
            <pc:docMk/>
            <pc:sldMk cId="118853539" sldId="264"/>
            <ac:spMk id="52" creationId="{00000000-0000-0000-0000-000000000000}"/>
          </ac:spMkLst>
        </pc:spChg>
        <pc:spChg chg="del">
          <ac:chgData name="안 규호" userId="46952595ad2bdcc0" providerId="LiveId" clId="{750F7BB6-0B79-495F-BCBA-E49CF9F2ED35}" dt="2022-01-10T14:51:45.257" v="353" actId="478"/>
          <ac:spMkLst>
            <pc:docMk/>
            <pc:sldMk cId="118853539" sldId="264"/>
            <ac:spMk id="53" creationId="{00000000-0000-0000-0000-000000000000}"/>
          </ac:spMkLst>
        </pc:spChg>
        <pc:spChg chg="del mod">
          <ac:chgData name="안 규호" userId="46952595ad2bdcc0" providerId="LiveId" clId="{750F7BB6-0B79-495F-BCBA-E49CF9F2ED35}" dt="2022-01-10T14:51:47.931" v="355" actId="478"/>
          <ac:spMkLst>
            <pc:docMk/>
            <pc:sldMk cId="118853539" sldId="264"/>
            <ac:spMk id="54" creationId="{00000000-0000-0000-0000-000000000000}"/>
          </ac:spMkLst>
        </pc:spChg>
        <pc:spChg chg="del">
          <ac:chgData name="안 규호" userId="46952595ad2bdcc0" providerId="LiveId" clId="{750F7BB6-0B79-495F-BCBA-E49CF9F2ED35}" dt="2022-01-10T14:51:25.147" v="339" actId="478"/>
          <ac:spMkLst>
            <pc:docMk/>
            <pc:sldMk cId="118853539" sldId="264"/>
            <ac:spMk id="56" creationId="{00000000-0000-0000-0000-000000000000}"/>
          </ac:spMkLst>
        </pc:spChg>
        <pc:spChg chg="del">
          <ac:chgData name="안 규호" userId="46952595ad2bdcc0" providerId="LiveId" clId="{750F7BB6-0B79-495F-BCBA-E49CF9F2ED35}" dt="2022-01-10T14:51:48.483" v="356" actId="478"/>
          <ac:spMkLst>
            <pc:docMk/>
            <pc:sldMk cId="118853539" sldId="264"/>
            <ac:spMk id="57" creationId="{00000000-0000-0000-0000-000000000000}"/>
          </ac:spMkLst>
        </pc:spChg>
        <pc:spChg chg="del">
          <ac:chgData name="안 규호" userId="46952595ad2bdcc0" providerId="LiveId" clId="{750F7BB6-0B79-495F-BCBA-E49CF9F2ED35}" dt="2022-01-10T14:51:28.339" v="342" actId="478"/>
          <ac:spMkLst>
            <pc:docMk/>
            <pc:sldMk cId="118853539" sldId="264"/>
            <ac:spMk id="58" creationId="{00000000-0000-0000-0000-000000000000}"/>
          </ac:spMkLst>
        </pc:spChg>
        <pc:spChg chg="del">
          <ac:chgData name="안 규호" userId="46952595ad2bdcc0" providerId="LiveId" clId="{750F7BB6-0B79-495F-BCBA-E49CF9F2ED35}" dt="2022-01-10T14:51:38.509" v="350" actId="478"/>
          <ac:spMkLst>
            <pc:docMk/>
            <pc:sldMk cId="118853539" sldId="264"/>
            <ac:spMk id="59" creationId="{1DE2A7CB-9018-4640-AB43-BCC19C805324}"/>
          </ac:spMkLst>
        </pc:spChg>
        <pc:grpChg chg="add del">
          <ac:chgData name="안 규호" userId="46952595ad2bdcc0" providerId="LiveId" clId="{750F7BB6-0B79-495F-BCBA-E49CF9F2ED35}" dt="2022-01-10T14:51:33.453" v="347" actId="478"/>
          <ac:grpSpMkLst>
            <pc:docMk/>
            <pc:sldMk cId="118853539" sldId="264"/>
            <ac:grpSpMk id="2" creationId="{00000000-0000-0000-0000-000000000000}"/>
          </ac:grpSpMkLst>
        </pc:grpChg>
        <pc:graphicFrameChg chg="del">
          <ac:chgData name="안 규호" userId="46952595ad2bdcc0" providerId="LiveId" clId="{750F7BB6-0B79-495F-BCBA-E49CF9F2ED35}" dt="2022-01-10T14:51:37.157" v="348" actId="478"/>
          <ac:graphicFrameMkLst>
            <pc:docMk/>
            <pc:sldMk cId="118853539" sldId="264"/>
            <ac:graphicFrameMk id="51" creationId="{00000000-0000-0000-0000-000000000000}"/>
          </ac:graphicFrameMkLst>
        </pc:graphicFrameChg>
        <pc:graphicFrameChg chg="del">
          <ac:chgData name="안 규호" userId="46952595ad2bdcc0" providerId="LiveId" clId="{750F7BB6-0B79-495F-BCBA-E49CF9F2ED35}" dt="2022-01-10T14:51:44.176" v="352" actId="478"/>
          <ac:graphicFrameMkLst>
            <pc:docMk/>
            <pc:sldMk cId="118853539" sldId="264"/>
            <ac:graphicFrameMk id="55" creationId="{00000000-0000-0000-0000-000000000000}"/>
          </ac:graphicFrameMkLst>
        </pc:graphicFrameChg>
        <pc:picChg chg="add del mod">
          <ac:chgData name="안 규호" userId="46952595ad2bdcc0" providerId="LiveId" clId="{750F7BB6-0B79-495F-BCBA-E49CF9F2ED35}" dt="2022-01-10T14:52:13.406" v="360" actId="931"/>
          <ac:picMkLst>
            <pc:docMk/>
            <pc:sldMk cId="118853539" sldId="264"/>
            <ac:picMk id="4" creationId="{0D76D280-255D-4068-82DA-57A29D794DCE}"/>
          </ac:picMkLst>
        </pc:picChg>
        <pc:picChg chg="add mod">
          <ac:chgData name="안 규호" userId="46952595ad2bdcc0" providerId="LiveId" clId="{750F7BB6-0B79-495F-BCBA-E49CF9F2ED35}" dt="2022-01-10T14:52:31.118" v="365" actId="14100"/>
          <ac:picMkLst>
            <pc:docMk/>
            <pc:sldMk cId="118853539" sldId="264"/>
            <ac:picMk id="7" creationId="{601C6C44-14EF-4D5E-A5EB-8E11D84EDCE0}"/>
          </ac:picMkLst>
        </pc:picChg>
      </pc:sldChg>
      <pc:sldChg chg="addSp delSp modSp add mod ord">
        <pc:chgData name="안 규호" userId="46952595ad2bdcc0" providerId="LiveId" clId="{750F7BB6-0B79-495F-BCBA-E49CF9F2ED35}" dt="2022-01-11T12:00:31.724" v="1451"/>
        <pc:sldMkLst>
          <pc:docMk/>
          <pc:sldMk cId="603992247" sldId="265"/>
        </pc:sldMkLst>
        <pc:picChg chg="add mod">
          <ac:chgData name="안 규호" userId="46952595ad2bdcc0" providerId="LiveId" clId="{750F7BB6-0B79-495F-BCBA-E49CF9F2ED35}" dt="2022-01-10T14:54:50.994" v="370" actId="1076"/>
          <ac:picMkLst>
            <pc:docMk/>
            <pc:sldMk cId="603992247" sldId="265"/>
            <ac:picMk id="4" creationId="{11DC2F52-9357-48C5-BE55-145BFC308771}"/>
          </ac:picMkLst>
        </pc:picChg>
        <pc:picChg chg="del">
          <ac:chgData name="안 규호" userId="46952595ad2bdcc0" providerId="LiveId" clId="{750F7BB6-0B79-495F-BCBA-E49CF9F2ED35}" dt="2022-01-10T14:54:26.558" v="367" actId="478"/>
          <ac:picMkLst>
            <pc:docMk/>
            <pc:sldMk cId="603992247" sldId="265"/>
            <ac:picMk id="7" creationId="{601C6C44-14EF-4D5E-A5EB-8E11D84EDCE0}"/>
          </ac:picMkLst>
        </pc:picChg>
      </pc:sldChg>
      <pc:sldChg chg="addSp delSp modSp add mod">
        <pc:chgData name="안 규호" userId="46952595ad2bdcc0" providerId="LiveId" clId="{750F7BB6-0B79-495F-BCBA-E49CF9F2ED35}" dt="2022-01-11T17:13:18.107" v="3620"/>
        <pc:sldMkLst>
          <pc:docMk/>
          <pc:sldMk cId="3530140540" sldId="266"/>
        </pc:sldMkLst>
        <pc:spChg chg="add del mod">
          <ac:chgData name="안 규호" userId="46952595ad2bdcc0" providerId="LiveId" clId="{750F7BB6-0B79-495F-BCBA-E49CF9F2ED35}" dt="2022-01-10T16:50:50.968" v="710" actId="478"/>
          <ac:spMkLst>
            <pc:docMk/>
            <pc:sldMk cId="3530140540" sldId="266"/>
            <ac:spMk id="5" creationId="{1F1FDD16-4091-48D5-9718-95081911E91A}"/>
          </ac:spMkLst>
        </pc:spChg>
        <pc:spChg chg="add mod">
          <ac:chgData name="안 규호" userId="46952595ad2bdcc0" providerId="LiveId" clId="{750F7BB6-0B79-495F-BCBA-E49CF9F2ED35}" dt="2022-01-10T17:00:33.469" v="776"/>
          <ac:spMkLst>
            <pc:docMk/>
            <pc:sldMk cId="3530140540" sldId="266"/>
            <ac:spMk id="23" creationId="{E2B0F86F-E073-4405-8202-83CAEBB6120B}"/>
          </ac:spMkLst>
        </pc:spChg>
        <pc:spChg chg="add mod">
          <ac:chgData name="안 규호" userId="46952595ad2bdcc0" providerId="LiveId" clId="{750F7BB6-0B79-495F-BCBA-E49CF9F2ED35}" dt="2022-01-11T07:39:24.094" v="954" actId="255"/>
          <ac:spMkLst>
            <pc:docMk/>
            <pc:sldMk cId="3530140540" sldId="266"/>
            <ac:spMk id="33" creationId="{CD9E7FC1-A390-4F91-8BCA-2CEC7FAB8E2B}"/>
          </ac:spMkLst>
        </pc:spChg>
        <pc:spChg chg="add del">
          <ac:chgData name="안 규호" userId="46952595ad2bdcc0" providerId="LiveId" clId="{750F7BB6-0B79-495F-BCBA-E49CF9F2ED35}" dt="2022-01-11T07:37:09.402" v="947"/>
          <ac:spMkLst>
            <pc:docMk/>
            <pc:sldMk cId="3530140540" sldId="266"/>
            <ac:spMk id="34" creationId="{BFF32783-5E83-4D22-BC8A-9D159D08D9B8}"/>
          </ac:spMkLst>
        </pc:spChg>
        <pc:spChg chg="add mod">
          <ac:chgData name="안 규호" userId="46952595ad2bdcc0" providerId="LiveId" clId="{750F7BB6-0B79-495F-BCBA-E49CF9F2ED35}" dt="2022-01-11T17:13:18.107" v="3620"/>
          <ac:spMkLst>
            <pc:docMk/>
            <pc:sldMk cId="3530140540" sldId="266"/>
            <ac:spMk id="35" creationId="{F49D03B1-235E-4BE7-BA03-50DB6A5EDD37}"/>
          </ac:spMkLst>
        </pc:spChg>
        <pc:picChg chg="add del mod">
          <ac:chgData name="안 규호" userId="46952595ad2bdcc0" providerId="LiveId" clId="{750F7BB6-0B79-495F-BCBA-E49CF9F2ED35}" dt="2022-01-10T16:53:40.448" v="711" actId="478"/>
          <ac:picMkLst>
            <pc:docMk/>
            <pc:sldMk cId="3530140540" sldId="266"/>
            <ac:picMk id="4" creationId="{AB382DB5-60D0-46A5-A403-C73CF969B89E}"/>
          </ac:picMkLst>
        </pc:picChg>
        <pc:picChg chg="del">
          <ac:chgData name="안 규호" userId="46952595ad2bdcc0" providerId="LiveId" clId="{750F7BB6-0B79-495F-BCBA-E49CF9F2ED35}" dt="2022-01-10T16:48:04.825" v="641" actId="478"/>
          <ac:picMkLst>
            <pc:docMk/>
            <pc:sldMk cId="3530140540" sldId="266"/>
            <ac:picMk id="7" creationId="{601C6C44-14EF-4D5E-A5EB-8E11D84EDCE0}"/>
          </ac:picMkLst>
        </pc:picChg>
        <pc:picChg chg="add del mod">
          <ac:chgData name="안 규호" userId="46952595ad2bdcc0" providerId="LiveId" clId="{750F7BB6-0B79-495F-BCBA-E49CF9F2ED35}" dt="2022-01-10T16:57:48.472" v="766" actId="478"/>
          <ac:picMkLst>
            <pc:docMk/>
            <pc:sldMk cId="3530140540" sldId="266"/>
            <ac:picMk id="10" creationId="{C26B3636-D843-4927-8BCC-E40E204B004B}"/>
          </ac:picMkLst>
        </pc:picChg>
        <pc:picChg chg="add del mod">
          <ac:chgData name="안 규호" userId="46952595ad2bdcc0" providerId="LiveId" clId="{750F7BB6-0B79-495F-BCBA-E49CF9F2ED35}" dt="2022-01-10T17:01:29.334" v="780" actId="931"/>
          <ac:picMkLst>
            <pc:docMk/>
            <pc:sldMk cId="3530140540" sldId="266"/>
            <ac:picMk id="14" creationId="{80C5E242-A144-4F84-855A-25575492EB5C}"/>
          </ac:picMkLst>
        </pc:picChg>
        <pc:picChg chg="add mod">
          <ac:chgData name="안 규호" userId="46952595ad2bdcc0" providerId="LiveId" clId="{750F7BB6-0B79-495F-BCBA-E49CF9F2ED35}" dt="2022-01-10T17:02:18.409" v="782" actId="1076"/>
          <ac:picMkLst>
            <pc:docMk/>
            <pc:sldMk cId="3530140540" sldId="266"/>
            <ac:picMk id="28" creationId="{EF9E087F-1014-48D6-ACB4-800ADC587442}"/>
          </ac:picMkLst>
        </pc:picChg>
        <pc:picChg chg="add mod">
          <ac:chgData name="안 규호" userId="46952595ad2bdcc0" providerId="LiveId" clId="{750F7BB6-0B79-495F-BCBA-E49CF9F2ED35}" dt="2022-01-10T17:02:31.948" v="784" actId="1076"/>
          <ac:picMkLst>
            <pc:docMk/>
            <pc:sldMk cId="3530140540" sldId="266"/>
            <ac:picMk id="30" creationId="{24774E08-8B42-44E5-97E7-036D5E97DC9B}"/>
          </ac:picMkLst>
        </pc:picChg>
        <pc:picChg chg="add del mod">
          <ac:chgData name="안 규호" userId="46952595ad2bdcc0" providerId="LiveId" clId="{750F7BB6-0B79-495F-BCBA-E49CF9F2ED35}" dt="2022-01-11T07:36:45.937" v="944" actId="478"/>
          <ac:picMkLst>
            <pc:docMk/>
            <pc:sldMk cId="3530140540" sldId="266"/>
            <ac:picMk id="32" creationId="{986F839C-C839-4F6C-B922-8EF560651B5B}"/>
          </ac:picMkLst>
        </pc:picChg>
      </pc:sldChg>
      <pc:sldChg chg="modSp add mod ord">
        <pc:chgData name="안 규호" userId="46952595ad2bdcc0" providerId="LiveId" clId="{750F7BB6-0B79-495F-BCBA-E49CF9F2ED35}" dt="2022-01-11T14:01:24.379" v="1760"/>
        <pc:sldMkLst>
          <pc:docMk/>
          <pc:sldMk cId="2065066765" sldId="267"/>
        </pc:sldMkLst>
        <pc:spChg chg="mod">
          <ac:chgData name="안 규호" userId="46952595ad2bdcc0" providerId="LiveId" clId="{750F7BB6-0B79-495F-BCBA-E49CF9F2ED35}" dt="2022-01-11T14:01:24.379" v="1760"/>
          <ac:spMkLst>
            <pc:docMk/>
            <pc:sldMk cId="2065066765" sldId="267"/>
            <ac:spMk id="2" creationId="{00000000-0000-0000-0000-000000000000}"/>
          </ac:spMkLst>
        </pc:spChg>
      </pc:sldChg>
      <pc:sldChg chg="addSp delSp modSp add mod ord">
        <pc:chgData name="안 규호" userId="46952595ad2bdcc0" providerId="LiveId" clId="{750F7BB6-0B79-495F-BCBA-E49CF9F2ED35}" dt="2022-01-11T17:12:47.479" v="3560" actId="14100"/>
        <pc:sldMkLst>
          <pc:docMk/>
          <pc:sldMk cId="3962175964" sldId="268"/>
        </pc:sldMkLst>
        <pc:spChg chg="add del mod">
          <ac:chgData name="안 규호" userId="46952595ad2bdcc0" providerId="LiveId" clId="{750F7BB6-0B79-495F-BCBA-E49CF9F2ED35}" dt="2022-01-11T07:33:53.565" v="931" actId="478"/>
          <ac:spMkLst>
            <pc:docMk/>
            <pc:sldMk cId="3962175964" sldId="268"/>
            <ac:spMk id="5" creationId="{8222C052-D557-45DE-AB61-4C4CC1E7BBB8}"/>
          </ac:spMkLst>
        </pc:spChg>
        <pc:spChg chg="add del">
          <ac:chgData name="안 규호" userId="46952595ad2bdcc0" providerId="LiveId" clId="{750F7BB6-0B79-495F-BCBA-E49CF9F2ED35}" dt="2022-01-11T07:32:08.689" v="919"/>
          <ac:spMkLst>
            <pc:docMk/>
            <pc:sldMk cId="3962175964" sldId="268"/>
            <ac:spMk id="7" creationId="{E069CC83-9723-498B-873C-658CC90D1256}"/>
          </ac:spMkLst>
        </pc:spChg>
        <pc:spChg chg="add mod">
          <ac:chgData name="안 규호" userId="46952595ad2bdcc0" providerId="LiveId" clId="{750F7BB6-0B79-495F-BCBA-E49CF9F2ED35}" dt="2022-01-11T07:35:11.379" v="939" actId="1076"/>
          <ac:spMkLst>
            <pc:docMk/>
            <pc:sldMk cId="3962175964" sldId="268"/>
            <ac:spMk id="9" creationId="{920142A8-EA3E-4B3E-8814-8AA7FD04B7AA}"/>
          </ac:spMkLst>
        </pc:spChg>
        <pc:spChg chg="add del ord">
          <ac:chgData name="안 규호" userId="46952595ad2bdcc0" providerId="LiveId" clId="{750F7BB6-0B79-495F-BCBA-E49CF9F2ED35}" dt="2022-01-11T07:36:17.810" v="943" actId="11529"/>
          <ac:spMkLst>
            <pc:docMk/>
            <pc:sldMk cId="3962175964" sldId="268"/>
            <ac:spMk id="11" creationId="{692A2467-D822-41CA-AE2B-247727CF1305}"/>
          </ac:spMkLst>
        </pc:spChg>
        <pc:spChg chg="add mod">
          <ac:chgData name="안 규호" userId="46952595ad2bdcc0" providerId="LiveId" clId="{750F7BB6-0B79-495F-BCBA-E49CF9F2ED35}" dt="2022-01-11T17:12:47.479" v="3560" actId="14100"/>
          <ac:spMkLst>
            <pc:docMk/>
            <pc:sldMk cId="3962175964" sldId="268"/>
            <ac:spMk id="14" creationId="{312FA2EB-51BD-4208-A3AB-87AA0D22DF83}"/>
          </ac:spMkLst>
        </pc:spChg>
        <pc:spChg chg="mod">
          <ac:chgData name="안 규호" userId="46952595ad2bdcc0" providerId="LiveId" clId="{750F7BB6-0B79-495F-BCBA-E49CF9F2ED35}" dt="2022-01-10T16:57:42.720" v="765"/>
          <ac:spMkLst>
            <pc:docMk/>
            <pc:sldMk cId="3962175964" sldId="268"/>
            <ac:spMk id="23" creationId="{E2B0F86F-E073-4405-8202-83CAEBB6120B}"/>
          </ac:spMkLst>
        </pc:spChg>
        <pc:spChg chg="add del mod">
          <ac:chgData name="안 규호" userId="46952595ad2bdcc0" providerId="LiveId" clId="{750F7BB6-0B79-495F-BCBA-E49CF9F2ED35}" dt="2022-01-11T16:45:38.205" v="3520"/>
          <ac:spMkLst>
            <pc:docMk/>
            <pc:sldMk cId="3962175964" sldId="268"/>
            <ac:spMk id="28" creationId="{16F7E187-930F-450D-BFE3-EF14AB9D06CA}"/>
          </ac:spMkLst>
        </pc:spChg>
        <pc:grpChg chg="mod">
          <ac:chgData name="안 규호" userId="46952595ad2bdcc0" providerId="LiveId" clId="{750F7BB6-0B79-495F-BCBA-E49CF9F2ED35}" dt="2022-01-11T07:35:06.598" v="938" actId="1076"/>
          <ac:grpSpMkLst>
            <pc:docMk/>
            <pc:sldMk cId="3962175964" sldId="268"/>
            <ac:grpSpMk id="2" creationId="{00000000-0000-0000-0000-000000000000}"/>
          </ac:grpSpMkLst>
        </pc:grpChg>
        <pc:picChg chg="add mod">
          <ac:chgData name="안 규호" userId="46952595ad2bdcc0" providerId="LiveId" clId="{750F7BB6-0B79-495F-BCBA-E49CF9F2ED35}" dt="2022-01-10T16:56:22.499" v="754" actId="14100"/>
          <ac:picMkLst>
            <pc:docMk/>
            <pc:sldMk cId="3962175964" sldId="268"/>
            <ac:picMk id="4" creationId="{EF7729FB-64AE-44FD-9495-9D7CB3442C7A}"/>
          </ac:picMkLst>
        </pc:picChg>
        <pc:picChg chg="del mod">
          <ac:chgData name="안 규호" userId="46952595ad2bdcc0" providerId="LiveId" clId="{750F7BB6-0B79-495F-BCBA-E49CF9F2ED35}" dt="2022-01-11T07:31:36.445" v="914" actId="478"/>
          <ac:picMkLst>
            <pc:docMk/>
            <pc:sldMk cId="3962175964" sldId="268"/>
            <ac:picMk id="10" creationId="{C26B3636-D843-4927-8BCC-E40E204B004B}"/>
          </ac:picMkLst>
        </pc:picChg>
      </pc:sldChg>
      <pc:sldChg chg="addSp delSp modSp add mod ord">
        <pc:chgData name="안 규호" userId="46952595ad2bdcc0" providerId="LiveId" clId="{750F7BB6-0B79-495F-BCBA-E49CF9F2ED35}" dt="2022-01-11T17:17:51.277" v="3993"/>
        <pc:sldMkLst>
          <pc:docMk/>
          <pc:sldMk cId="2087151366" sldId="269"/>
        </pc:sldMkLst>
        <pc:spChg chg="add mod">
          <ac:chgData name="안 규호" userId="46952595ad2bdcc0" providerId="LiveId" clId="{750F7BB6-0B79-495F-BCBA-E49CF9F2ED35}" dt="2022-01-11T17:14:00.594" v="3628" actId="1076"/>
          <ac:spMkLst>
            <pc:docMk/>
            <pc:sldMk cId="2087151366" sldId="269"/>
            <ac:spMk id="11" creationId="{2A8E2018-E006-4073-92EB-5E10136B0EA9}"/>
          </ac:spMkLst>
        </pc:spChg>
        <pc:spChg chg="mod">
          <ac:chgData name="안 규호" userId="46952595ad2bdcc0" providerId="LiveId" clId="{750F7BB6-0B79-495F-BCBA-E49CF9F2ED35}" dt="2022-01-10T17:59:05.344" v="826"/>
          <ac:spMkLst>
            <pc:docMk/>
            <pc:sldMk cId="2087151366" sldId="269"/>
            <ac:spMk id="23" creationId="{E2B0F86F-E073-4405-8202-83CAEBB6120B}"/>
          </ac:spMkLst>
        </pc:spChg>
        <pc:spChg chg="add del mod">
          <ac:chgData name="안 규호" userId="46952595ad2bdcc0" providerId="LiveId" clId="{750F7BB6-0B79-495F-BCBA-E49CF9F2ED35}" dt="2022-01-11T17:13:55.176" v="3626" actId="478"/>
          <ac:spMkLst>
            <pc:docMk/>
            <pc:sldMk cId="2087151366" sldId="269"/>
            <ac:spMk id="28" creationId="{A5A2498D-E7BC-4009-A80B-90CCB9FD4001}"/>
          </ac:spMkLst>
        </pc:spChg>
        <pc:spChg chg="add mod">
          <ac:chgData name="안 규호" userId="46952595ad2bdcc0" providerId="LiveId" clId="{750F7BB6-0B79-495F-BCBA-E49CF9F2ED35}" dt="2022-01-11T17:17:51.277" v="3993"/>
          <ac:spMkLst>
            <pc:docMk/>
            <pc:sldMk cId="2087151366" sldId="269"/>
            <ac:spMk id="29" creationId="{6E4CC90C-5B4C-4F72-A811-69E558288961}"/>
          </ac:spMkLst>
        </pc:spChg>
        <pc:picChg chg="del">
          <ac:chgData name="안 규호" userId="46952595ad2bdcc0" providerId="LiveId" clId="{750F7BB6-0B79-495F-BCBA-E49CF9F2ED35}" dt="2022-01-10T17:21:52.559" v="795" actId="478"/>
          <ac:picMkLst>
            <pc:docMk/>
            <pc:sldMk cId="2087151366" sldId="269"/>
            <ac:picMk id="4" creationId="{EF7729FB-64AE-44FD-9495-9D7CB3442C7A}"/>
          </ac:picMkLst>
        </pc:picChg>
        <pc:picChg chg="add mod">
          <ac:chgData name="안 규호" userId="46952595ad2bdcc0" providerId="LiveId" clId="{750F7BB6-0B79-495F-BCBA-E49CF9F2ED35}" dt="2022-01-10T18:01:08.884" v="838" actId="14100"/>
          <ac:picMkLst>
            <pc:docMk/>
            <pc:sldMk cId="2087151366" sldId="269"/>
            <ac:picMk id="5" creationId="{973AE083-C566-42F6-AF90-5009092EA604}"/>
          </ac:picMkLst>
        </pc:picChg>
        <pc:picChg chg="add del mod">
          <ac:chgData name="안 규호" userId="46952595ad2bdcc0" providerId="LiveId" clId="{750F7BB6-0B79-495F-BCBA-E49CF9F2ED35}" dt="2022-01-11T07:40:26.914" v="955" actId="478"/>
          <ac:picMkLst>
            <pc:docMk/>
            <pc:sldMk cId="2087151366" sldId="269"/>
            <ac:picMk id="9" creationId="{975B4BC2-B248-4A5B-BAA6-FACD89D8885D}"/>
          </ac:picMkLst>
        </pc:picChg>
        <pc:picChg chg="del">
          <ac:chgData name="안 규호" userId="46952595ad2bdcc0" providerId="LiveId" clId="{750F7BB6-0B79-495F-BCBA-E49CF9F2ED35}" dt="2022-01-10T17:21:52.895" v="796" actId="478"/>
          <ac:picMkLst>
            <pc:docMk/>
            <pc:sldMk cId="2087151366" sldId="269"/>
            <ac:picMk id="10" creationId="{C26B3636-D843-4927-8BCC-E40E204B004B}"/>
          </ac:picMkLst>
        </pc:picChg>
      </pc:sldChg>
      <pc:sldChg chg="addSp delSp modSp add del mod ord">
        <pc:chgData name="안 규호" userId="46952595ad2bdcc0" providerId="LiveId" clId="{750F7BB6-0B79-495F-BCBA-E49CF9F2ED35}" dt="2022-01-11T17:19:54.899" v="4246" actId="47"/>
        <pc:sldMkLst>
          <pc:docMk/>
          <pc:sldMk cId="3026794954" sldId="270"/>
        </pc:sldMkLst>
        <pc:picChg chg="del">
          <ac:chgData name="안 규호" userId="46952595ad2bdcc0" providerId="LiveId" clId="{750F7BB6-0B79-495F-BCBA-E49CF9F2ED35}" dt="2022-01-10T17:51:45.342" v="801" actId="478"/>
          <ac:picMkLst>
            <pc:docMk/>
            <pc:sldMk cId="3026794954" sldId="270"/>
            <ac:picMk id="4" creationId="{11DC2F52-9357-48C5-BE55-145BFC308771}"/>
          </ac:picMkLst>
        </pc:picChg>
        <pc:picChg chg="add mod">
          <ac:chgData name="안 규호" userId="46952595ad2bdcc0" providerId="LiveId" clId="{750F7BB6-0B79-495F-BCBA-E49CF9F2ED35}" dt="2022-01-10T17:52:44.047" v="804" actId="1076"/>
          <ac:picMkLst>
            <pc:docMk/>
            <pc:sldMk cId="3026794954" sldId="270"/>
            <ac:picMk id="5" creationId="{852AA9C3-C908-403F-A382-53C29F3B0F9D}"/>
          </ac:picMkLst>
        </pc:picChg>
        <pc:picChg chg="add mod">
          <ac:chgData name="안 규호" userId="46952595ad2bdcc0" providerId="LiveId" clId="{750F7BB6-0B79-495F-BCBA-E49CF9F2ED35}" dt="2022-01-10T17:53:12.620" v="813" actId="14100"/>
          <ac:picMkLst>
            <pc:docMk/>
            <pc:sldMk cId="3026794954" sldId="270"/>
            <ac:picMk id="9" creationId="{14064D8C-F564-49C0-B5BD-4B983B073E91}"/>
          </ac:picMkLst>
        </pc:picChg>
      </pc:sldChg>
      <pc:sldChg chg="addSp delSp modSp add mod">
        <pc:chgData name="안 규호" userId="46952595ad2bdcc0" providerId="LiveId" clId="{750F7BB6-0B79-495F-BCBA-E49CF9F2ED35}" dt="2022-01-11T17:17:13.499" v="3876"/>
        <pc:sldMkLst>
          <pc:docMk/>
          <pc:sldMk cId="2726146305" sldId="271"/>
        </pc:sldMkLst>
        <pc:spChg chg="add del mod">
          <ac:chgData name="안 규호" userId="46952595ad2bdcc0" providerId="LiveId" clId="{750F7BB6-0B79-495F-BCBA-E49CF9F2ED35}" dt="2022-01-11T07:41:31.213" v="964" actId="478"/>
          <ac:spMkLst>
            <pc:docMk/>
            <pc:sldMk cId="2726146305" sldId="271"/>
            <ac:spMk id="7" creationId="{D5A11344-ADEC-4ACC-A992-78D2EB7E1EE9}"/>
          </ac:spMkLst>
        </pc:spChg>
        <pc:spChg chg="add mod">
          <ac:chgData name="안 규호" userId="46952595ad2bdcc0" providerId="LiveId" clId="{750F7BB6-0B79-495F-BCBA-E49CF9F2ED35}" dt="2022-01-11T17:15:25.138" v="3748" actId="1076"/>
          <ac:spMkLst>
            <pc:docMk/>
            <pc:sldMk cId="2726146305" sldId="271"/>
            <ac:spMk id="10" creationId="{E7F7F143-9886-4152-AB1B-1EE4F6C663F9}"/>
          </ac:spMkLst>
        </pc:spChg>
        <pc:spChg chg="mod">
          <ac:chgData name="안 규호" userId="46952595ad2bdcc0" providerId="LiveId" clId="{750F7BB6-0B79-495F-BCBA-E49CF9F2ED35}" dt="2022-01-10T18:20:18.065" v="904" actId="255"/>
          <ac:spMkLst>
            <pc:docMk/>
            <pc:sldMk cId="2726146305" sldId="271"/>
            <ac:spMk id="23" creationId="{E2B0F86F-E073-4405-8202-83CAEBB6120B}"/>
          </ac:spMkLst>
        </pc:spChg>
        <pc:spChg chg="add mod">
          <ac:chgData name="안 규호" userId="46952595ad2bdcc0" providerId="LiveId" clId="{750F7BB6-0B79-495F-BCBA-E49CF9F2ED35}" dt="2022-01-11T17:17:13.499" v="3876"/>
          <ac:spMkLst>
            <pc:docMk/>
            <pc:sldMk cId="2726146305" sldId="271"/>
            <ac:spMk id="28" creationId="{31CC45F8-E010-450E-B2FA-C6FD74D6B04F}"/>
          </ac:spMkLst>
        </pc:spChg>
        <pc:picChg chg="add del mod">
          <ac:chgData name="안 규호" userId="46952595ad2bdcc0" providerId="LiveId" clId="{750F7BB6-0B79-495F-BCBA-E49CF9F2ED35}" dt="2022-01-11T07:41:27.734" v="961" actId="478"/>
          <ac:picMkLst>
            <pc:docMk/>
            <pc:sldMk cId="2726146305" sldId="271"/>
            <ac:picMk id="4" creationId="{373805AB-A04B-4A61-A039-AB353F2DE357}"/>
          </ac:picMkLst>
        </pc:picChg>
        <pc:picChg chg="del">
          <ac:chgData name="안 규호" userId="46952595ad2bdcc0" providerId="LiveId" clId="{750F7BB6-0B79-495F-BCBA-E49CF9F2ED35}" dt="2022-01-10T18:19:35.414" v="842" actId="478"/>
          <ac:picMkLst>
            <pc:docMk/>
            <pc:sldMk cId="2726146305" sldId="271"/>
            <ac:picMk id="5" creationId="{973AE083-C566-42F6-AF90-5009092EA604}"/>
          </ac:picMkLst>
        </pc:picChg>
        <pc:picChg chg="del">
          <ac:chgData name="안 규호" userId="46952595ad2bdcc0" providerId="LiveId" clId="{750F7BB6-0B79-495F-BCBA-E49CF9F2ED35}" dt="2022-01-10T18:19:35.037" v="841" actId="478"/>
          <ac:picMkLst>
            <pc:docMk/>
            <pc:sldMk cId="2726146305" sldId="271"/>
            <ac:picMk id="9" creationId="{975B4BC2-B248-4A5B-BAA6-FACD89D8885D}"/>
          </ac:picMkLst>
        </pc:picChg>
      </pc:sldChg>
      <pc:sldChg chg="addSp delSp modSp add mod">
        <pc:chgData name="안 규호" userId="46952595ad2bdcc0" providerId="LiveId" clId="{750F7BB6-0B79-495F-BCBA-E49CF9F2ED35}" dt="2022-01-11T17:18:18.932" v="4053"/>
        <pc:sldMkLst>
          <pc:docMk/>
          <pc:sldMk cId="794277889" sldId="272"/>
        </pc:sldMkLst>
        <pc:spChg chg="mod">
          <ac:chgData name="안 규호" userId="46952595ad2bdcc0" providerId="LiveId" clId="{750F7BB6-0B79-495F-BCBA-E49CF9F2ED35}" dt="2022-01-11T17:15:40.188" v="3752" actId="1076"/>
          <ac:spMkLst>
            <pc:docMk/>
            <pc:sldMk cId="794277889" sldId="272"/>
            <ac:spMk id="10" creationId="{E7F7F143-9886-4152-AB1B-1EE4F6C663F9}"/>
          </ac:spMkLst>
        </pc:spChg>
        <pc:spChg chg="mod">
          <ac:chgData name="안 규호" userId="46952595ad2bdcc0" providerId="LiveId" clId="{750F7BB6-0B79-495F-BCBA-E49CF9F2ED35}" dt="2022-01-11T07:45:30.119" v="982" actId="20577"/>
          <ac:spMkLst>
            <pc:docMk/>
            <pc:sldMk cId="794277889" sldId="272"/>
            <ac:spMk id="23" creationId="{E2B0F86F-E073-4405-8202-83CAEBB6120B}"/>
          </ac:spMkLst>
        </pc:spChg>
        <pc:spChg chg="add del mod">
          <ac:chgData name="안 규호" userId="46952595ad2bdcc0" providerId="LiveId" clId="{750F7BB6-0B79-495F-BCBA-E49CF9F2ED35}" dt="2022-01-11T17:15:12.623" v="3746"/>
          <ac:spMkLst>
            <pc:docMk/>
            <pc:sldMk cId="794277889" sldId="272"/>
            <ac:spMk id="28" creationId="{0F5B1FAC-D97E-41EC-9B34-0DC74E706EF3}"/>
          </ac:spMkLst>
        </pc:spChg>
        <pc:spChg chg="add mod">
          <ac:chgData name="안 규호" userId="46952595ad2bdcc0" providerId="LiveId" clId="{750F7BB6-0B79-495F-BCBA-E49CF9F2ED35}" dt="2022-01-11T17:18:18.932" v="4053"/>
          <ac:spMkLst>
            <pc:docMk/>
            <pc:sldMk cId="794277889" sldId="272"/>
            <ac:spMk id="29" creationId="{74C326E3-D571-41E7-8CE1-2D0F38CE3E01}"/>
          </ac:spMkLst>
        </pc:spChg>
      </pc:sldChg>
      <pc:sldChg chg="addSp modSp add del mod">
        <pc:chgData name="안 규호" userId="46952595ad2bdcc0" providerId="LiveId" clId="{750F7BB6-0B79-495F-BCBA-E49CF9F2ED35}" dt="2022-01-11T17:19:02.096" v="4110" actId="2696"/>
        <pc:sldMkLst>
          <pc:docMk/>
          <pc:sldMk cId="2935945546" sldId="273"/>
        </pc:sldMkLst>
        <pc:spChg chg="mod">
          <ac:chgData name="안 규호" userId="46952595ad2bdcc0" providerId="LiveId" clId="{750F7BB6-0B79-495F-BCBA-E49CF9F2ED35}" dt="2022-01-11T17:18:32.131" v="4055" actId="1076"/>
          <ac:spMkLst>
            <pc:docMk/>
            <pc:sldMk cId="2935945546" sldId="273"/>
            <ac:spMk id="10" creationId="{E7F7F143-9886-4152-AB1B-1EE4F6C663F9}"/>
          </ac:spMkLst>
        </pc:spChg>
        <pc:spChg chg="add mod">
          <ac:chgData name="안 규호" userId="46952595ad2bdcc0" providerId="LiveId" clId="{750F7BB6-0B79-495F-BCBA-E49CF9F2ED35}" dt="2022-01-11T17:18:47.236" v="4109" actId="20577"/>
          <ac:spMkLst>
            <pc:docMk/>
            <pc:sldMk cId="2935945546" sldId="273"/>
            <ac:spMk id="28" creationId="{DEB3CFE8-4F94-4471-8DF0-DED5A55D630F}"/>
          </ac:spMkLst>
        </pc:spChg>
      </pc:sldChg>
      <pc:sldChg chg="addSp modSp add mod">
        <pc:chgData name="안 규호" userId="46952595ad2bdcc0" providerId="LiveId" clId="{750F7BB6-0B79-495F-BCBA-E49CF9F2ED35}" dt="2022-01-11T17:19:37.988" v="4244"/>
        <pc:sldMkLst>
          <pc:docMk/>
          <pc:sldMk cId="4089206100" sldId="274"/>
        </pc:sldMkLst>
        <pc:spChg chg="mod">
          <ac:chgData name="안 규호" userId="46952595ad2bdcc0" providerId="LiveId" clId="{750F7BB6-0B79-495F-BCBA-E49CF9F2ED35}" dt="2022-01-11T17:19:08.938" v="4112" actId="1076"/>
          <ac:spMkLst>
            <pc:docMk/>
            <pc:sldMk cId="4089206100" sldId="274"/>
            <ac:spMk id="10" creationId="{E7F7F143-9886-4152-AB1B-1EE4F6C663F9}"/>
          </ac:spMkLst>
        </pc:spChg>
        <pc:spChg chg="mod">
          <ac:chgData name="안 규호" userId="46952595ad2bdcc0" providerId="LiveId" clId="{750F7BB6-0B79-495F-BCBA-E49CF9F2ED35}" dt="2022-01-11T14:00:58.347" v="1711"/>
          <ac:spMkLst>
            <pc:docMk/>
            <pc:sldMk cId="4089206100" sldId="274"/>
            <ac:spMk id="23" creationId="{E2B0F86F-E073-4405-8202-83CAEBB6120B}"/>
          </ac:spMkLst>
        </pc:spChg>
        <pc:spChg chg="add mod">
          <ac:chgData name="안 규호" userId="46952595ad2bdcc0" providerId="LiveId" clId="{750F7BB6-0B79-495F-BCBA-E49CF9F2ED35}" dt="2022-01-11T17:19:37.988" v="4244"/>
          <ac:spMkLst>
            <pc:docMk/>
            <pc:sldMk cId="4089206100" sldId="274"/>
            <ac:spMk id="28" creationId="{3A3B8DC0-1EEA-428E-A9BE-44FE3A8082F8}"/>
          </ac:spMkLst>
        </pc:spChg>
      </pc:sldChg>
      <pc:sldChg chg="addSp delSp modSp add mod ord">
        <pc:chgData name="안 규호" userId="46952595ad2bdcc0" providerId="LiveId" clId="{750F7BB6-0B79-495F-BCBA-E49CF9F2ED35}" dt="2022-01-11T08:17:03.263" v="1230" actId="1076"/>
        <pc:sldMkLst>
          <pc:docMk/>
          <pc:sldMk cId="2212254783" sldId="275"/>
        </pc:sldMkLst>
        <pc:spChg chg="add mod">
          <ac:chgData name="안 규호" userId="46952595ad2bdcc0" providerId="LiveId" clId="{750F7BB6-0B79-495F-BCBA-E49CF9F2ED35}" dt="2022-01-11T08:09:40.273" v="1096" actId="13822"/>
          <ac:spMkLst>
            <pc:docMk/>
            <pc:sldMk cId="2212254783" sldId="275"/>
            <ac:spMk id="3" creationId="{2CC7FC08-D95B-49FB-83CC-80CAEF30051B}"/>
          </ac:spMkLst>
        </pc:spChg>
        <pc:spChg chg="add mod">
          <ac:chgData name="안 규호" userId="46952595ad2bdcc0" providerId="LiveId" clId="{750F7BB6-0B79-495F-BCBA-E49CF9F2ED35}" dt="2022-01-11T08:10:19.083" v="1101" actId="13822"/>
          <ac:spMkLst>
            <pc:docMk/>
            <pc:sldMk cId="2212254783" sldId="275"/>
            <ac:spMk id="9" creationId="{6F97ACA7-96D5-4F70-B363-4A46264E4738}"/>
          </ac:spMkLst>
        </pc:spChg>
        <pc:spChg chg="add mod">
          <ac:chgData name="안 규호" userId="46952595ad2bdcc0" providerId="LiveId" clId="{750F7BB6-0B79-495F-BCBA-E49CF9F2ED35}" dt="2022-01-11T08:11:07.697" v="1106" actId="207"/>
          <ac:spMkLst>
            <pc:docMk/>
            <pc:sldMk cId="2212254783" sldId="275"/>
            <ac:spMk id="10" creationId="{10049767-E3F3-4779-9F09-EF59A720B14D}"/>
          </ac:spMkLst>
        </pc:spChg>
        <pc:spChg chg="add mod">
          <ac:chgData name="안 규호" userId="46952595ad2bdcc0" providerId="LiveId" clId="{750F7BB6-0B79-495F-BCBA-E49CF9F2ED35}" dt="2022-01-11T08:13:01.790" v="1146"/>
          <ac:spMkLst>
            <pc:docMk/>
            <pc:sldMk cId="2212254783" sldId="275"/>
            <ac:spMk id="28" creationId="{23EC5044-71A8-42E4-8A02-EBA052D1CBC7}"/>
          </ac:spMkLst>
        </pc:spChg>
        <pc:spChg chg="add mod">
          <ac:chgData name="안 규호" userId="46952595ad2bdcc0" providerId="LiveId" clId="{750F7BB6-0B79-495F-BCBA-E49CF9F2ED35}" dt="2022-01-11T08:11:27.666" v="1111" actId="1076"/>
          <ac:spMkLst>
            <pc:docMk/>
            <pc:sldMk cId="2212254783" sldId="275"/>
            <ac:spMk id="29" creationId="{3D3568F5-D251-427F-83BD-C021B54188F1}"/>
          </ac:spMkLst>
        </pc:spChg>
        <pc:spChg chg="add mod">
          <ac:chgData name="안 규호" userId="46952595ad2bdcc0" providerId="LiveId" clId="{750F7BB6-0B79-495F-BCBA-E49CF9F2ED35}" dt="2022-01-11T08:12:38.138" v="1122" actId="207"/>
          <ac:spMkLst>
            <pc:docMk/>
            <pc:sldMk cId="2212254783" sldId="275"/>
            <ac:spMk id="31" creationId="{964DADC9-16D1-4E69-92FB-35CD429A1064}"/>
          </ac:spMkLst>
        </pc:spChg>
        <pc:spChg chg="add mod">
          <ac:chgData name="안 규호" userId="46952595ad2bdcc0" providerId="LiveId" clId="{750F7BB6-0B79-495F-BCBA-E49CF9F2ED35}" dt="2022-01-11T08:14:19.983" v="1180"/>
          <ac:spMkLst>
            <pc:docMk/>
            <pc:sldMk cId="2212254783" sldId="275"/>
            <ac:spMk id="39" creationId="{2BEC54C8-E950-4BE4-800A-694E338F544B}"/>
          </ac:spMkLst>
        </pc:spChg>
        <pc:spChg chg="add mod">
          <ac:chgData name="안 규호" userId="46952595ad2bdcc0" providerId="LiveId" clId="{750F7BB6-0B79-495F-BCBA-E49CF9F2ED35}" dt="2022-01-11T08:15:04.916" v="1199" actId="1076"/>
          <ac:spMkLst>
            <pc:docMk/>
            <pc:sldMk cId="2212254783" sldId="275"/>
            <ac:spMk id="40" creationId="{53269A78-FF5F-44AE-A3A0-383619746D12}"/>
          </ac:spMkLst>
        </pc:spChg>
        <pc:spChg chg="add mod">
          <ac:chgData name="안 규호" userId="46952595ad2bdcc0" providerId="LiveId" clId="{750F7BB6-0B79-495F-BCBA-E49CF9F2ED35}" dt="2022-01-11T08:17:03.263" v="1230" actId="1076"/>
          <ac:spMkLst>
            <pc:docMk/>
            <pc:sldMk cId="2212254783" sldId="275"/>
            <ac:spMk id="43" creationId="{82CC817D-D55A-475C-9D4A-18C09F633B7F}"/>
          </ac:spMkLst>
        </pc:spChg>
        <pc:picChg chg="del">
          <ac:chgData name="안 규호" userId="46952595ad2bdcc0" providerId="LiveId" clId="{750F7BB6-0B79-495F-BCBA-E49CF9F2ED35}" dt="2022-01-11T07:51:46.699" v="1068" actId="478"/>
          <ac:picMkLst>
            <pc:docMk/>
            <pc:sldMk cId="2212254783" sldId="275"/>
            <ac:picMk id="7" creationId="{601C6C44-14EF-4D5E-A5EB-8E11D84EDCE0}"/>
          </ac:picMkLst>
        </pc:picChg>
        <pc:picChg chg="add mod">
          <ac:chgData name="안 규호" userId="46952595ad2bdcc0" providerId="LiveId" clId="{750F7BB6-0B79-495F-BCBA-E49CF9F2ED35}" dt="2022-01-11T08:14:03.316" v="1155" actId="1076"/>
          <ac:picMkLst>
            <pc:docMk/>
            <pc:sldMk cId="2212254783" sldId="275"/>
            <ac:picMk id="38" creationId="{75779CEA-0557-444A-9C1D-0579D6C454DA}"/>
          </ac:picMkLst>
        </pc:picChg>
        <pc:picChg chg="add mod">
          <ac:chgData name="안 규호" userId="46952595ad2bdcc0" providerId="LiveId" clId="{750F7BB6-0B79-495F-BCBA-E49CF9F2ED35}" dt="2022-01-11T08:16:47.182" v="1203" actId="1076"/>
          <ac:picMkLst>
            <pc:docMk/>
            <pc:sldMk cId="2212254783" sldId="275"/>
            <ac:picMk id="42" creationId="{135E0E8C-5884-418F-94BC-0845943AF4AF}"/>
          </ac:picMkLst>
        </pc:picChg>
        <pc:cxnChg chg="add mod">
          <ac:chgData name="안 규호" userId="46952595ad2bdcc0" providerId="LiveId" clId="{750F7BB6-0B79-495F-BCBA-E49CF9F2ED35}" dt="2022-01-11T08:10:21.904" v="1102" actId="13822"/>
          <ac:cxnSpMkLst>
            <pc:docMk/>
            <pc:sldMk cId="2212254783" sldId="275"/>
            <ac:cxnSpMk id="5" creationId="{BACEDCDC-C07E-4F7B-8D9E-3E30E82A1975}"/>
          </ac:cxnSpMkLst>
        </pc:cxnChg>
        <pc:cxnChg chg="add del mod">
          <ac:chgData name="안 규호" userId="46952595ad2bdcc0" providerId="LiveId" clId="{750F7BB6-0B79-495F-BCBA-E49CF9F2ED35}" dt="2022-01-11T08:11:39.702" v="1113" actId="11529"/>
          <ac:cxnSpMkLst>
            <pc:docMk/>
            <pc:sldMk cId="2212254783" sldId="275"/>
            <ac:cxnSpMk id="14" creationId="{85EC451D-C9FC-4086-9749-30E9383B0837}"/>
          </ac:cxnSpMkLst>
        </pc:cxnChg>
        <pc:cxnChg chg="add mod">
          <ac:chgData name="안 규호" userId="46952595ad2bdcc0" providerId="LiveId" clId="{750F7BB6-0B79-495F-BCBA-E49CF9F2ED35}" dt="2022-01-11T08:11:56.780" v="1116" actId="14100"/>
          <ac:cxnSpMkLst>
            <pc:docMk/>
            <pc:sldMk cId="2212254783" sldId="275"/>
            <ac:cxnSpMk id="23" creationId="{51607A99-E81A-463A-A5CE-CC8CC3B86A75}"/>
          </ac:cxnSpMkLst>
        </pc:cxnChg>
        <pc:cxnChg chg="add mod">
          <ac:chgData name="안 규호" userId="46952595ad2bdcc0" providerId="LiveId" clId="{750F7BB6-0B79-495F-BCBA-E49CF9F2ED35}" dt="2022-01-11T08:13:23.250" v="1149" actId="1076"/>
          <ac:cxnSpMkLst>
            <pc:docMk/>
            <pc:sldMk cId="2212254783" sldId="275"/>
            <ac:cxnSpMk id="32" creationId="{3E59E6E5-4503-433B-870E-7E084E7463E0}"/>
          </ac:cxnSpMkLst>
        </pc:cxnChg>
        <pc:cxnChg chg="add mod">
          <ac:chgData name="안 규호" userId="46952595ad2bdcc0" providerId="LiveId" clId="{750F7BB6-0B79-495F-BCBA-E49CF9F2ED35}" dt="2022-01-11T08:13:26.651" v="1150" actId="1076"/>
          <ac:cxnSpMkLst>
            <pc:docMk/>
            <pc:sldMk cId="2212254783" sldId="275"/>
            <ac:cxnSpMk id="34" creationId="{4074032F-CCED-4282-AEA0-36F2C30A6BC4}"/>
          </ac:cxnSpMkLst>
        </pc:cxnChg>
        <pc:cxnChg chg="add mod">
          <ac:chgData name="안 규호" userId="46952595ad2bdcc0" providerId="LiveId" clId="{750F7BB6-0B79-495F-BCBA-E49CF9F2ED35}" dt="2022-01-11T08:13:42.400" v="1152" actId="13822"/>
          <ac:cxnSpMkLst>
            <pc:docMk/>
            <pc:sldMk cId="2212254783" sldId="275"/>
            <ac:cxnSpMk id="36" creationId="{2D647624-8B65-4F1A-BFB3-A292CAD69EC5}"/>
          </ac:cxnSpMkLst>
        </pc:cxnChg>
      </pc:sldChg>
      <pc:sldChg chg="modSp add mod">
        <pc:chgData name="안 규호" userId="46952595ad2bdcc0" providerId="LiveId" clId="{750F7BB6-0B79-495F-BCBA-E49CF9F2ED35}" dt="2022-01-11T08:26:02.860" v="1305"/>
        <pc:sldMkLst>
          <pc:docMk/>
          <pc:sldMk cId="738483781" sldId="276"/>
        </pc:sldMkLst>
        <pc:spChg chg="mod">
          <ac:chgData name="안 규호" userId="46952595ad2bdcc0" providerId="LiveId" clId="{750F7BB6-0B79-495F-BCBA-E49CF9F2ED35}" dt="2022-01-11T08:26:02.860" v="1305"/>
          <ac:spMkLst>
            <pc:docMk/>
            <pc:sldMk cId="738483781" sldId="276"/>
            <ac:spMk id="2" creationId="{00000000-0000-0000-0000-000000000000}"/>
          </ac:spMkLst>
        </pc:spChg>
      </pc:sldChg>
      <pc:sldChg chg="modSp add mod ord">
        <pc:chgData name="안 규호" userId="46952595ad2bdcc0" providerId="LiveId" clId="{750F7BB6-0B79-495F-BCBA-E49CF9F2ED35}" dt="2022-01-11T08:26:39.828" v="1373"/>
        <pc:sldMkLst>
          <pc:docMk/>
          <pc:sldMk cId="2856677366" sldId="277"/>
        </pc:sldMkLst>
        <pc:spChg chg="mod">
          <ac:chgData name="안 규호" userId="46952595ad2bdcc0" providerId="LiveId" clId="{750F7BB6-0B79-495F-BCBA-E49CF9F2ED35}" dt="2022-01-11T08:26:39.828" v="1373"/>
          <ac:spMkLst>
            <pc:docMk/>
            <pc:sldMk cId="2856677366" sldId="277"/>
            <ac:spMk id="2" creationId="{00000000-0000-0000-0000-000000000000}"/>
          </ac:spMkLst>
        </pc:spChg>
      </pc:sldChg>
      <pc:sldChg chg="addSp delSp modSp add del mod ord">
        <pc:chgData name="안 규호" userId="46952595ad2bdcc0" providerId="LiveId" clId="{750F7BB6-0B79-495F-BCBA-E49CF9F2ED35}" dt="2022-01-11T14:01:50.465" v="1761" actId="2696"/>
        <pc:sldMkLst>
          <pc:docMk/>
          <pc:sldMk cId="3210837873" sldId="278"/>
        </pc:sldMkLst>
        <pc:picChg chg="del">
          <ac:chgData name="안 규호" userId="46952595ad2bdcc0" providerId="LiveId" clId="{750F7BB6-0B79-495F-BCBA-E49CF9F2ED35}" dt="2022-01-11T08:32:13.424" v="1379" actId="478"/>
          <ac:picMkLst>
            <pc:docMk/>
            <pc:sldMk cId="3210837873" sldId="278"/>
            <ac:picMk id="4" creationId="{11DC2F52-9357-48C5-BE55-145BFC308771}"/>
          </ac:picMkLst>
        </pc:picChg>
        <pc:picChg chg="add mod">
          <ac:chgData name="안 규호" userId="46952595ad2bdcc0" providerId="LiveId" clId="{750F7BB6-0B79-495F-BCBA-E49CF9F2ED35}" dt="2022-01-11T08:35:31.876" v="1382" actId="1076"/>
          <ac:picMkLst>
            <pc:docMk/>
            <pc:sldMk cId="3210837873" sldId="278"/>
            <ac:picMk id="5" creationId="{E8F26BA7-0A36-4DAF-8A82-36F0BB147374}"/>
          </ac:picMkLst>
        </pc:picChg>
      </pc:sldChg>
      <pc:sldChg chg="modSp add mod ord">
        <pc:chgData name="안 규호" userId="46952595ad2bdcc0" providerId="LiveId" clId="{750F7BB6-0B79-495F-BCBA-E49CF9F2ED35}" dt="2022-01-11T08:45:08.190" v="1418"/>
        <pc:sldMkLst>
          <pc:docMk/>
          <pc:sldMk cId="53450" sldId="279"/>
        </pc:sldMkLst>
        <pc:spChg chg="mod">
          <ac:chgData name="안 규호" userId="46952595ad2bdcc0" providerId="LiveId" clId="{750F7BB6-0B79-495F-BCBA-E49CF9F2ED35}" dt="2022-01-11T08:45:08.190" v="1418"/>
          <ac:spMkLst>
            <pc:docMk/>
            <pc:sldMk cId="53450" sldId="279"/>
            <ac:spMk id="2" creationId="{00000000-0000-0000-0000-000000000000}"/>
          </ac:spMkLst>
        </pc:spChg>
      </pc:sldChg>
      <pc:sldChg chg="addSp delSp modSp add mod ord">
        <pc:chgData name="안 규호" userId="46952595ad2bdcc0" providerId="LiveId" clId="{750F7BB6-0B79-495F-BCBA-E49CF9F2ED35}" dt="2022-01-11T11:59:54.993" v="1449" actId="14100"/>
        <pc:sldMkLst>
          <pc:docMk/>
          <pc:sldMk cId="2397946625" sldId="280"/>
        </pc:sldMkLst>
        <pc:spChg chg="add mod">
          <ac:chgData name="안 규호" userId="46952595ad2bdcc0" providerId="LiveId" clId="{750F7BB6-0B79-495F-BCBA-E49CF9F2ED35}" dt="2022-01-11T08:50:03.359" v="1441" actId="1076"/>
          <ac:spMkLst>
            <pc:docMk/>
            <pc:sldMk cId="2397946625" sldId="280"/>
            <ac:spMk id="7" creationId="{27596521-B558-4096-A151-F363A67EA009}"/>
          </ac:spMkLst>
        </pc:spChg>
        <pc:picChg chg="add mod">
          <ac:chgData name="안 규호" userId="46952595ad2bdcc0" providerId="LiveId" clId="{750F7BB6-0B79-495F-BCBA-E49CF9F2ED35}" dt="2022-01-11T08:49:13.442" v="1427" actId="1076"/>
          <ac:picMkLst>
            <pc:docMk/>
            <pc:sldMk cId="2397946625" sldId="280"/>
            <ac:picMk id="4" creationId="{93F14D20-C6E2-4ADA-89DF-2DAB9D5002DF}"/>
          </ac:picMkLst>
        </pc:picChg>
        <pc:picChg chg="del">
          <ac:chgData name="안 규호" userId="46952595ad2bdcc0" providerId="LiveId" clId="{750F7BB6-0B79-495F-BCBA-E49CF9F2ED35}" dt="2022-01-11T08:48:44.264" v="1422" actId="478"/>
          <ac:picMkLst>
            <pc:docMk/>
            <pc:sldMk cId="2397946625" sldId="280"/>
            <ac:picMk id="5" creationId="{E8F26BA7-0A36-4DAF-8A82-36F0BB147374}"/>
          </ac:picMkLst>
        </pc:picChg>
        <pc:picChg chg="add mod">
          <ac:chgData name="안 규호" userId="46952595ad2bdcc0" providerId="LiveId" clId="{750F7BB6-0B79-495F-BCBA-E49CF9F2ED35}" dt="2022-01-11T11:59:54.993" v="1449" actId="14100"/>
          <ac:picMkLst>
            <pc:docMk/>
            <pc:sldMk cId="2397946625" sldId="280"/>
            <ac:picMk id="23" creationId="{B133755C-2902-4B5C-9521-4F8FB893D545}"/>
          </ac:picMkLst>
        </pc:picChg>
        <pc:picChg chg="add mod">
          <ac:chgData name="안 규호" userId="46952595ad2bdcc0" providerId="LiveId" clId="{750F7BB6-0B79-495F-BCBA-E49CF9F2ED35}" dt="2022-01-11T11:59:44.691" v="1446" actId="14100"/>
          <ac:picMkLst>
            <pc:docMk/>
            <pc:sldMk cId="2397946625" sldId="280"/>
            <ac:picMk id="28" creationId="{7D61B624-4176-4996-937E-412E984A8835}"/>
          </ac:picMkLst>
        </pc:picChg>
      </pc:sldChg>
      <pc:sldChg chg="addSp delSp modSp add del mod">
        <pc:chgData name="안 규호" userId="46952595ad2bdcc0" providerId="LiveId" clId="{750F7BB6-0B79-495F-BCBA-E49CF9F2ED35}" dt="2022-01-11T17:20:54.716" v="4268" actId="47"/>
        <pc:sldMkLst>
          <pc:docMk/>
          <pc:sldMk cId="2346361344" sldId="281"/>
        </pc:sldMkLst>
        <pc:spChg chg="del mod">
          <ac:chgData name="안 규호" userId="46952595ad2bdcc0" providerId="LiveId" clId="{750F7BB6-0B79-495F-BCBA-E49CF9F2ED35}" dt="2022-01-11T13:59:07.661" v="1598" actId="478"/>
          <ac:spMkLst>
            <pc:docMk/>
            <pc:sldMk cId="2346361344" sldId="281"/>
            <ac:spMk id="10" creationId="{E7F7F143-9886-4152-AB1B-1EE4F6C663F9}"/>
          </ac:spMkLst>
        </pc:spChg>
        <pc:spChg chg="add del">
          <ac:chgData name="안 규호" userId="46952595ad2bdcc0" providerId="LiveId" clId="{750F7BB6-0B79-495F-BCBA-E49CF9F2ED35}" dt="2022-01-11T17:19:57.007" v="4247" actId="478"/>
          <ac:spMkLst>
            <pc:docMk/>
            <pc:sldMk cId="2346361344" sldId="281"/>
            <ac:spMk id="23" creationId="{E2B0F86F-E073-4405-8202-83CAEBB6120B}"/>
          </ac:spMkLst>
        </pc:spChg>
      </pc:sldChg>
      <pc:sldChg chg="addSp delSp modSp add mod ord">
        <pc:chgData name="안 규호" userId="46952595ad2bdcc0" providerId="LiveId" clId="{750F7BB6-0B79-495F-BCBA-E49CF9F2ED35}" dt="2022-01-11T14:30:15.171" v="1994" actId="20577"/>
        <pc:sldMkLst>
          <pc:docMk/>
          <pc:sldMk cId="3088764204" sldId="282"/>
        </pc:sldMkLst>
        <pc:spChg chg="del mod">
          <ac:chgData name="안 규호" userId="46952595ad2bdcc0" providerId="LiveId" clId="{750F7BB6-0B79-495F-BCBA-E49CF9F2ED35}" dt="2022-01-11T14:02:16.987" v="1768" actId="478"/>
          <ac:spMkLst>
            <pc:docMk/>
            <pc:sldMk cId="3088764204" sldId="282"/>
            <ac:spMk id="7" creationId="{27596521-B558-4096-A151-F363A67EA009}"/>
          </ac:spMkLst>
        </pc:spChg>
        <pc:spChg chg="add mod">
          <ac:chgData name="안 규호" userId="46952595ad2bdcc0" providerId="LiveId" clId="{750F7BB6-0B79-495F-BCBA-E49CF9F2ED35}" dt="2022-01-11T14:29:01.472" v="1937" actId="20577"/>
          <ac:spMkLst>
            <pc:docMk/>
            <pc:sldMk cId="3088764204" sldId="282"/>
            <ac:spMk id="9" creationId="{C992AA60-2CE7-484A-AE03-09B36CC50F66}"/>
          </ac:spMkLst>
        </pc:spChg>
        <pc:spChg chg="add mod">
          <ac:chgData name="안 규호" userId="46952595ad2bdcc0" providerId="LiveId" clId="{750F7BB6-0B79-495F-BCBA-E49CF9F2ED35}" dt="2022-01-11T14:30:15.171" v="1994" actId="20577"/>
          <ac:spMkLst>
            <pc:docMk/>
            <pc:sldMk cId="3088764204" sldId="282"/>
            <ac:spMk id="29" creationId="{E0F85191-C588-4B5E-8017-E0C82C4D66DA}"/>
          </ac:spMkLst>
        </pc:spChg>
        <pc:picChg chg="del">
          <ac:chgData name="안 규호" userId="46952595ad2bdcc0" providerId="LiveId" clId="{750F7BB6-0B79-495F-BCBA-E49CF9F2ED35}" dt="2022-01-11T14:02:13.934" v="1765" actId="478"/>
          <ac:picMkLst>
            <pc:docMk/>
            <pc:sldMk cId="3088764204" sldId="282"/>
            <ac:picMk id="4" creationId="{93F14D20-C6E2-4ADA-89DF-2DAB9D5002DF}"/>
          </ac:picMkLst>
        </pc:picChg>
        <pc:picChg chg="add mod">
          <ac:chgData name="안 규호" userId="46952595ad2bdcc0" providerId="LiveId" clId="{750F7BB6-0B79-495F-BCBA-E49CF9F2ED35}" dt="2022-01-11T14:04:46.908" v="1775" actId="14100"/>
          <ac:picMkLst>
            <pc:docMk/>
            <pc:sldMk cId="3088764204" sldId="282"/>
            <ac:picMk id="5" creationId="{1CEB3CF7-A432-45D0-9848-DBD3F65AABC9}"/>
          </ac:picMkLst>
        </pc:picChg>
        <pc:picChg chg="del">
          <ac:chgData name="안 규호" userId="46952595ad2bdcc0" providerId="LiveId" clId="{750F7BB6-0B79-495F-BCBA-E49CF9F2ED35}" dt="2022-01-11T14:02:17.655" v="1769" actId="478"/>
          <ac:picMkLst>
            <pc:docMk/>
            <pc:sldMk cId="3088764204" sldId="282"/>
            <ac:picMk id="23" creationId="{B133755C-2902-4B5C-9521-4F8FB893D545}"/>
          </ac:picMkLst>
        </pc:picChg>
        <pc:picChg chg="del">
          <ac:chgData name="안 규호" userId="46952595ad2bdcc0" providerId="LiveId" clId="{750F7BB6-0B79-495F-BCBA-E49CF9F2ED35}" dt="2022-01-11T14:02:15.380" v="1767" actId="478"/>
          <ac:picMkLst>
            <pc:docMk/>
            <pc:sldMk cId="3088764204" sldId="282"/>
            <ac:picMk id="28" creationId="{7D61B624-4176-4996-937E-412E984A8835}"/>
          </ac:picMkLst>
        </pc:picChg>
      </pc:sldChg>
      <pc:sldChg chg="modSp add mod ord">
        <pc:chgData name="안 규호" userId="46952595ad2bdcc0" providerId="LiveId" clId="{750F7BB6-0B79-495F-BCBA-E49CF9F2ED35}" dt="2022-01-11T14:30:34.383" v="2024"/>
        <pc:sldMkLst>
          <pc:docMk/>
          <pc:sldMk cId="4059499364" sldId="283"/>
        </pc:sldMkLst>
        <pc:spChg chg="mod">
          <ac:chgData name="안 규호" userId="46952595ad2bdcc0" providerId="LiveId" clId="{750F7BB6-0B79-495F-BCBA-E49CF9F2ED35}" dt="2022-01-11T14:30:34.383" v="2024"/>
          <ac:spMkLst>
            <pc:docMk/>
            <pc:sldMk cId="4059499364" sldId="283"/>
            <ac:spMk id="2" creationId="{00000000-0000-0000-0000-000000000000}"/>
          </ac:spMkLst>
        </pc:spChg>
      </pc:sldChg>
      <pc:sldChg chg="modSp add mod ord">
        <pc:chgData name="안 규호" userId="46952595ad2bdcc0" providerId="LiveId" clId="{750F7BB6-0B79-495F-BCBA-E49CF9F2ED35}" dt="2022-01-11T15:32:07.393" v="2195"/>
        <pc:sldMkLst>
          <pc:docMk/>
          <pc:sldMk cId="2947256172" sldId="284"/>
        </pc:sldMkLst>
        <pc:spChg chg="mod">
          <ac:chgData name="안 규호" userId="46952595ad2bdcc0" providerId="LiveId" clId="{750F7BB6-0B79-495F-BCBA-E49CF9F2ED35}" dt="2022-01-11T14:57:08.220" v="2055"/>
          <ac:spMkLst>
            <pc:docMk/>
            <pc:sldMk cId="2947256172" sldId="284"/>
            <ac:spMk id="2" creationId="{00000000-0000-0000-0000-000000000000}"/>
          </ac:spMkLst>
        </pc:spChg>
      </pc:sldChg>
      <pc:sldChg chg="addSp delSp modSp add mod ord">
        <pc:chgData name="안 규호" userId="46952595ad2bdcc0" providerId="LiveId" clId="{750F7BB6-0B79-495F-BCBA-E49CF9F2ED35}" dt="2022-01-11T15:20:09.231" v="2185" actId="207"/>
        <pc:sldMkLst>
          <pc:docMk/>
          <pc:sldMk cId="2183203215" sldId="285"/>
        </pc:sldMkLst>
        <pc:spChg chg="add mod">
          <ac:chgData name="안 규호" userId="46952595ad2bdcc0" providerId="LiveId" clId="{750F7BB6-0B79-495F-BCBA-E49CF9F2ED35}" dt="2022-01-11T15:12:23.234" v="2070" actId="13822"/>
          <ac:spMkLst>
            <pc:docMk/>
            <pc:sldMk cId="2183203215" sldId="285"/>
            <ac:spMk id="3" creationId="{050C6567-5647-44D5-89C3-FCC1E96BC7CC}"/>
          </ac:spMkLst>
        </pc:spChg>
        <pc:spChg chg="add mod">
          <ac:chgData name="안 규호" userId="46952595ad2bdcc0" providerId="LiveId" clId="{750F7BB6-0B79-495F-BCBA-E49CF9F2ED35}" dt="2022-01-11T15:16:30.179" v="2126" actId="20577"/>
          <ac:spMkLst>
            <pc:docMk/>
            <pc:sldMk cId="2183203215" sldId="285"/>
            <ac:spMk id="4" creationId="{3BD771FF-10FA-4702-A9C1-EBF20781883B}"/>
          </ac:spMkLst>
        </pc:spChg>
        <pc:spChg chg="add mod">
          <ac:chgData name="안 규호" userId="46952595ad2bdcc0" providerId="LiveId" clId="{750F7BB6-0B79-495F-BCBA-E49CF9F2ED35}" dt="2022-01-11T15:18:25.106" v="2141" actId="1076"/>
          <ac:spMkLst>
            <pc:docMk/>
            <pc:sldMk cId="2183203215" sldId="285"/>
            <ac:spMk id="7" creationId="{51530681-EEC4-4C81-B339-613A898A9AC4}"/>
          </ac:spMkLst>
        </pc:spChg>
        <pc:spChg chg="del">
          <ac:chgData name="안 규호" userId="46952595ad2bdcc0" providerId="LiveId" clId="{750F7BB6-0B79-495F-BCBA-E49CF9F2ED35}" dt="2022-01-11T15:00:44.230" v="2061" actId="478"/>
          <ac:spMkLst>
            <pc:docMk/>
            <pc:sldMk cId="2183203215" sldId="285"/>
            <ac:spMk id="9" creationId="{C992AA60-2CE7-484A-AE03-09B36CC50F66}"/>
          </ac:spMkLst>
        </pc:spChg>
        <pc:spChg chg="add mod">
          <ac:chgData name="안 규호" userId="46952595ad2bdcc0" providerId="LiveId" clId="{750F7BB6-0B79-495F-BCBA-E49CF9F2ED35}" dt="2022-01-11T15:14:40.801" v="2110" actId="1076"/>
          <ac:spMkLst>
            <pc:docMk/>
            <pc:sldMk cId="2183203215" sldId="285"/>
            <ac:spMk id="10" creationId="{663E7D5F-31AC-4ED8-9A54-89A625C17417}"/>
          </ac:spMkLst>
        </pc:spChg>
        <pc:spChg chg="add mod">
          <ac:chgData name="안 규호" userId="46952595ad2bdcc0" providerId="LiveId" clId="{750F7BB6-0B79-495F-BCBA-E49CF9F2ED35}" dt="2022-01-11T15:15:22.564" v="2118" actId="1076"/>
          <ac:spMkLst>
            <pc:docMk/>
            <pc:sldMk cId="2183203215" sldId="285"/>
            <ac:spMk id="11" creationId="{B9896BFC-DF38-491E-B2CA-7624FF08F9B5}"/>
          </ac:spMkLst>
        </pc:spChg>
        <pc:spChg chg="add del mod">
          <ac:chgData name="안 규호" userId="46952595ad2bdcc0" providerId="LiveId" clId="{750F7BB6-0B79-495F-BCBA-E49CF9F2ED35}" dt="2022-01-11T15:12:13.680" v="2067" actId="478"/>
          <ac:spMkLst>
            <pc:docMk/>
            <pc:sldMk cId="2183203215" sldId="285"/>
            <ac:spMk id="23" creationId="{8088D3AE-6FBB-404F-BF21-F1C15D546556}"/>
          </ac:spMkLst>
        </pc:spChg>
        <pc:spChg chg="add mod">
          <ac:chgData name="안 규호" userId="46952595ad2bdcc0" providerId="LiveId" clId="{750F7BB6-0B79-495F-BCBA-E49CF9F2ED35}" dt="2022-01-11T15:20:09.231" v="2185" actId="207"/>
          <ac:spMkLst>
            <pc:docMk/>
            <pc:sldMk cId="2183203215" sldId="285"/>
            <ac:spMk id="28" creationId="{D32078B1-9CBC-4992-9EB1-DC735B7AA94E}"/>
          </ac:spMkLst>
        </pc:spChg>
        <pc:spChg chg="del">
          <ac:chgData name="안 규호" userId="46952595ad2bdcc0" providerId="LiveId" clId="{750F7BB6-0B79-495F-BCBA-E49CF9F2ED35}" dt="2022-01-11T15:00:43.791" v="2060" actId="478"/>
          <ac:spMkLst>
            <pc:docMk/>
            <pc:sldMk cId="2183203215" sldId="285"/>
            <ac:spMk id="29" creationId="{E0F85191-C588-4B5E-8017-E0C82C4D66DA}"/>
          </ac:spMkLst>
        </pc:spChg>
        <pc:spChg chg="add mod">
          <ac:chgData name="안 규호" userId="46952595ad2bdcc0" providerId="LiveId" clId="{750F7BB6-0B79-495F-BCBA-E49CF9F2ED35}" dt="2022-01-11T15:19:52.893" v="2184" actId="1076"/>
          <ac:spMkLst>
            <pc:docMk/>
            <pc:sldMk cId="2183203215" sldId="285"/>
            <ac:spMk id="30" creationId="{0BAE4967-0AEB-4FD8-9A0F-344B6DEE465E}"/>
          </ac:spMkLst>
        </pc:spChg>
        <pc:spChg chg="add mod">
          <ac:chgData name="안 규호" userId="46952595ad2bdcc0" providerId="LiveId" clId="{750F7BB6-0B79-495F-BCBA-E49CF9F2ED35}" dt="2022-01-11T15:19:04.488" v="2172" actId="1076"/>
          <ac:spMkLst>
            <pc:docMk/>
            <pc:sldMk cId="2183203215" sldId="285"/>
            <ac:spMk id="37" creationId="{71F7221B-E882-420A-9E07-EEDBCBC84112}"/>
          </ac:spMkLst>
        </pc:spChg>
        <pc:spChg chg="add mod">
          <ac:chgData name="안 규호" userId="46952595ad2bdcc0" providerId="LiveId" clId="{750F7BB6-0B79-495F-BCBA-E49CF9F2ED35}" dt="2022-01-11T15:19:39.221" v="2180" actId="1076"/>
          <ac:spMkLst>
            <pc:docMk/>
            <pc:sldMk cId="2183203215" sldId="285"/>
            <ac:spMk id="39" creationId="{E351AA97-0394-4B2E-AF93-9116C95931BF}"/>
          </ac:spMkLst>
        </pc:spChg>
        <pc:grpChg chg="mod">
          <ac:chgData name="안 규호" userId="46952595ad2bdcc0" providerId="LiveId" clId="{750F7BB6-0B79-495F-BCBA-E49CF9F2ED35}" dt="2022-01-11T15:14:35.341" v="2109" actId="1076"/>
          <ac:grpSpMkLst>
            <pc:docMk/>
            <pc:sldMk cId="2183203215" sldId="285"/>
            <ac:grpSpMk id="2" creationId="{00000000-0000-0000-0000-000000000000}"/>
          </ac:grpSpMkLst>
        </pc:grpChg>
        <pc:picChg chg="del">
          <ac:chgData name="안 규호" userId="46952595ad2bdcc0" providerId="LiveId" clId="{750F7BB6-0B79-495F-BCBA-E49CF9F2ED35}" dt="2022-01-11T15:00:42.387" v="2059" actId="478"/>
          <ac:picMkLst>
            <pc:docMk/>
            <pc:sldMk cId="2183203215" sldId="285"/>
            <ac:picMk id="5" creationId="{1CEB3CF7-A432-45D0-9848-DBD3F65AABC9}"/>
          </ac:picMkLst>
        </pc:picChg>
        <pc:picChg chg="add mod">
          <ac:chgData name="안 규호" userId="46952595ad2bdcc0" providerId="LiveId" clId="{750F7BB6-0B79-495F-BCBA-E49CF9F2ED35}" dt="2022-01-11T15:19:07.901" v="2173" actId="1076"/>
          <ac:picMkLst>
            <pc:docMk/>
            <pc:sldMk cId="2183203215" sldId="285"/>
            <ac:picMk id="36" creationId="{8A289302-1A88-4028-8623-9DBB92C1468D}"/>
          </ac:picMkLst>
        </pc:picChg>
        <pc:cxnChg chg="add mod">
          <ac:chgData name="안 규호" userId="46952595ad2bdcc0" providerId="LiveId" clId="{750F7BB6-0B79-495F-BCBA-E49CF9F2ED35}" dt="2022-01-11T15:15:37.870" v="2120" actId="13822"/>
          <ac:cxnSpMkLst>
            <pc:docMk/>
            <pc:sldMk cId="2183203215" sldId="285"/>
            <ac:cxnSpMk id="15" creationId="{876CC8BD-7E57-4157-B3C5-7E88238A231B}"/>
          </ac:cxnSpMkLst>
        </pc:cxnChg>
        <pc:cxnChg chg="add del">
          <ac:chgData name="안 규호" userId="46952595ad2bdcc0" providerId="LiveId" clId="{750F7BB6-0B79-495F-BCBA-E49CF9F2ED35}" dt="2022-01-11T15:15:58.573" v="2122" actId="11529"/>
          <ac:cxnSpMkLst>
            <pc:docMk/>
            <pc:sldMk cId="2183203215" sldId="285"/>
            <ac:cxnSpMk id="32" creationId="{A660C467-DC9D-4A99-9F57-225EE94577D7}"/>
          </ac:cxnSpMkLst>
        </pc:cxnChg>
        <pc:cxnChg chg="add mod">
          <ac:chgData name="안 규호" userId="46952595ad2bdcc0" providerId="LiveId" clId="{750F7BB6-0B79-495F-BCBA-E49CF9F2ED35}" dt="2022-01-11T15:16:06.402" v="2124" actId="13822"/>
          <ac:cxnSpMkLst>
            <pc:docMk/>
            <pc:sldMk cId="2183203215" sldId="285"/>
            <ac:cxnSpMk id="34" creationId="{FF97588D-2DB0-4D52-A0DC-10A408AE3559}"/>
          </ac:cxnSpMkLst>
        </pc:cxnChg>
        <pc:cxnChg chg="add mod">
          <ac:chgData name="안 규호" userId="46952595ad2bdcc0" providerId="LiveId" clId="{750F7BB6-0B79-495F-BCBA-E49CF9F2ED35}" dt="2022-01-11T15:19:19.482" v="2175" actId="1076"/>
          <ac:cxnSpMkLst>
            <pc:docMk/>
            <pc:sldMk cId="2183203215" sldId="285"/>
            <ac:cxnSpMk id="38" creationId="{6A9ABFBC-AC86-413D-BE3D-69CC9BD99E61}"/>
          </ac:cxnSpMkLst>
        </pc:cxnChg>
        <pc:cxnChg chg="add mod">
          <ac:chgData name="안 규호" userId="46952595ad2bdcc0" providerId="LiveId" clId="{750F7BB6-0B79-495F-BCBA-E49CF9F2ED35}" dt="2022-01-11T15:19:47.317" v="2182" actId="1076"/>
          <ac:cxnSpMkLst>
            <pc:docMk/>
            <pc:sldMk cId="2183203215" sldId="285"/>
            <ac:cxnSpMk id="40" creationId="{9D836AE7-F862-47A4-BE41-E3D42D9AFAF2}"/>
          </ac:cxnSpMkLst>
        </pc:cxnChg>
      </pc:sldChg>
      <pc:sldChg chg="addSp delSp modSp add mod ord">
        <pc:chgData name="안 규호" userId="46952595ad2bdcc0" providerId="LiveId" clId="{750F7BB6-0B79-495F-BCBA-E49CF9F2ED35}" dt="2022-01-11T15:46:39.723" v="2450" actId="1076"/>
        <pc:sldMkLst>
          <pc:docMk/>
          <pc:sldMk cId="689737251" sldId="286"/>
        </pc:sldMkLst>
        <pc:spChg chg="add mod">
          <ac:chgData name="안 규호" userId="46952595ad2bdcc0" providerId="LiveId" clId="{750F7BB6-0B79-495F-BCBA-E49CF9F2ED35}" dt="2022-01-11T15:34:46.998" v="2206" actId="1076"/>
          <ac:spMkLst>
            <pc:docMk/>
            <pc:sldMk cId="689737251" sldId="286"/>
            <ac:spMk id="3" creationId="{DDA8F9EF-19A6-446B-A5AA-A17EFB24C4EC}"/>
          </ac:spMkLst>
        </pc:spChg>
        <pc:spChg chg="add mod">
          <ac:chgData name="안 규호" userId="46952595ad2bdcc0" providerId="LiveId" clId="{750F7BB6-0B79-495F-BCBA-E49CF9F2ED35}" dt="2022-01-11T15:36:17.096" v="2239" actId="1076"/>
          <ac:spMkLst>
            <pc:docMk/>
            <pc:sldMk cId="689737251" sldId="286"/>
            <ac:spMk id="4" creationId="{EF357435-E32B-40B8-BA92-5ADB6F2AC55D}"/>
          </ac:spMkLst>
        </pc:spChg>
        <pc:spChg chg="mod">
          <ac:chgData name="안 규호" userId="46952595ad2bdcc0" providerId="LiveId" clId="{750F7BB6-0B79-495F-BCBA-E49CF9F2ED35}" dt="2022-01-11T15:37:36.864" v="2301" actId="13822"/>
          <ac:spMkLst>
            <pc:docMk/>
            <pc:sldMk cId="689737251" sldId="286"/>
            <ac:spMk id="6" creationId="{1DE2A7CB-9018-4640-AB43-BCC19C805324}"/>
          </ac:spMkLst>
        </pc:spChg>
        <pc:spChg chg="add del">
          <ac:chgData name="안 규호" userId="46952595ad2bdcc0" providerId="LiveId" clId="{750F7BB6-0B79-495F-BCBA-E49CF9F2ED35}" dt="2022-01-11T15:36:45.588" v="2241" actId="11529"/>
          <ac:spMkLst>
            <pc:docMk/>
            <pc:sldMk cId="689737251" sldId="286"/>
            <ac:spMk id="7" creationId="{960DC614-DA5D-4A62-9EEA-6DBBC5842BE7}"/>
          </ac:spMkLst>
        </pc:spChg>
        <pc:spChg chg="del">
          <ac:chgData name="안 규호" userId="46952595ad2bdcc0" providerId="LiveId" clId="{750F7BB6-0B79-495F-BCBA-E49CF9F2ED35}" dt="2022-01-11T15:32:01.519" v="2190" actId="478"/>
          <ac:spMkLst>
            <pc:docMk/>
            <pc:sldMk cId="689737251" sldId="286"/>
            <ac:spMk id="9" creationId="{C992AA60-2CE7-484A-AE03-09B36CC50F66}"/>
          </ac:spMkLst>
        </pc:spChg>
        <pc:spChg chg="add mod">
          <ac:chgData name="안 규호" userId="46952595ad2bdcc0" providerId="LiveId" clId="{750F7BB6-0B79-495F-BCBA-E49CF9F2ED35}" dt="2022-01-11T15:37:38.482" v="2302" actId="13822"/>
          <ac:spMkLst>
            <pc:docMk/>
            <pc:sldMk cId="689737251" sldId="286"/>
            <ac:spMk id="10" creationId="{8CB2ED1F-FD73-4CD5-A9B0-3A8157BF09FE}"/>
          </ac:spMkLst>
        </pc:spChg>
        <pc:spChg chg="add mod">
          <ac:chgData name="안 규호" userId="46952595ad2bdcc0" providerId="LiveId" clId="{750F7BB6-0B79-495F-BCBA-E49CF9F2ED35}" dt="2022-01-11T15:38:00.155" v="2320" actId="1076"/>
          <ac:spMkLst>
            <pc:docMk/>
            <pc:sldMk cId="689737251" sldId="286"/>
            <ac:spMk id="11" creationId="{10CFFDD1-32A7-4313-B683-F44B809BA711}"/>
          </ac:spMkLst>
        </pc:spChg>
        <pc:spChg chg="add mod">
          <ac:chgData name="안 규호" userId="46952595ad2bdcc0" providerId="LiveId" clId="{750F7BB6-0B79-495F-BCBA-E49CF9F2ED35}" dt="2022-01-11T15:38:37.646" v="2329" actId="1076"/>
          <ac:spMkLst>
            <pc:docMk/>
            <pc:sldMk cId="689737251" sldId="286"/>
            <ac:spMk id="14" creationId="{1EC4DB92-F0A3-4716-BC7F-D3747714ADB4}"/>
          </ac:spMkLst>
        </pc:spChg>
        <pc:spChg chg="add mod">
          <ac:chgData name="안 규호" userId="46952595ad2bdcc0" providerId="LiveId" clId="{750F7BB6-0B79-495F-BCBA-E49CF9F2ED35}" dt="2022-01-11T15:46:29.878" v="2447" actId="1076"/>
          <ac:spMkLst>
            <pc:docMk/>
            <pc:sldMk cId="689737251" sldId="286"/>
            <ac:spMk id="15" creationId="{39619848-57D1-4C69-97CC-1205C8AD623D}"/>
          </ac:spMkLst>
        </pc:spChg>
        <pc:spChg chg="add mod">
          <ac:chgData name="안 규호" userId="46952595ad2bdcc0" providerId="LiveId" clId="{750F7BB6-0B79-495F-BCBA-E49CF9F2ED35}" dt="2022-01-11T15:35:04.015" v="2211" actId="1076"/>
          <ac:spMkLst>
            <pc:docMk/>
            <pc:sldMk cId="689737251" sldId="286"/>
            <ac:spMk id="23" creationId="{B35ADE2F-3DB5-45F4-825F-7DD931806313}"/>
          </ac:spMkLst>
        </pc:spChg>
        <pc:spChg chg="add mod">
          <ac:chgData name="안 규호" userId="46952595ad2bdcc0" providerId="LiveId" clId="{750F7BB6-0B79-495F-BCBA-E49CF9F2ED35}" dt="2022-01-11T15:34:58.120" v="2210" actId="1076"/>
          <ac:spMkLst>
            <pc:docMk/>
            <pc:sldMk cId="689737251" sldId="286"/>
            <ac:spMk id="28" creationId="{60A00AEF-BE74-4A40-899E-B386C71C82C2}"/>
          </ac:spMkLst>
        </pc:spChg>
        <pc:spChg chg="del">
          <ac:chgData name="안 규호" userId="46952595ad2bdcc0" providerId="LiveId" clId="{750F7BB6-0B79-495F-BCBA-E49CF9F2ED35}" dt="2022-01-11T15:32:02.085" v="2191" actId="478"/>
          <ac:spMkLst>
            <pc:docMk/>
            <pc:sldMk cId="689737251" sldId="286"/>
            <ac:spMk id="29" creationId="{E0F85191-C588-4B5E-8017-E0C82C4D66DA}"/>
          </ac:spMkLst>
        </pc:spChg>
        <pc:spChg chg="add mod">
          <ac:chgData name="안 규호" userId="46952595ad2bdcc0" providerId="LiveId" clId="{750F7BB6-0B79-495F-BCBA-E49CF9F2ED35}" dt="2022-01-11T15:36:12.224" v="2238" actId="1076"/>
          <ac:spMkLst>
            <pc:docMk/>
            <pc:sldMk cId="689737251" sldId="286"/>
            <ac:spMk id="30" creationId="{1D13F11D-798B-4146-AA76-80C0873E7B00}"/>
          </ac:spMkLst>
        </pc:spChg>
        <pc:spChg chg="add mod">
          <ac:chgData name="안 규호" userId="46952595ad2bdcc0" providerId="LiveId" clId="{750F7BB6-0B79-495F-BCBA-E49CF9F2ED35}" dt="2022-01-11T15:36:10.046" v="2237" actId="1076"/>
          <ac:spMkLst>
            <pc:docMk/>
            <pc:sldMk cId="689737251" sldId="286"/>
            <ac:spMk id="31" creationId="{9719721E-4375-428E-9DCF-2148AD02A872}"/>
          </ac:spMkLst>
        </pc:spChg>
        <pc:grpChg chg="mod">
          <ac:chgData name="안 규호" userId="46952595ad2bdcc0" providerId="LiveId" clId="{750F7BB6-0B79-495F-BCBA-E49CF9F2ED35}" dt="2022-01-11T15:37:14.748" v="2249" actId="688"/>
          <ac:grpSpMkLst>
            <pc:docMk/>
            <pc:sldMk cId="689737251" sldId="286"/>
            <ac:grpSpMk id="2" creationId="{00000000-0000-0000-0000-000000000000}"/>
          </ac:grpSpMkLst>
        </pc:grpChg>
        <pc:graphicFrameChg chg="add mod modGraphic">
          <ac:chgData name="안 규호" userId="46952595ad2bdcc0" providerId="LiveId" clId="{750F7BB6-0B79-495F-BCBA-E49CF9F2ED35}" dt="2022-01-11T15:42:49.554" v="2442" actId="20577"/>
          <ac:graphicFrameMkLst>
            <pc:docMk/>
            <pc:sldMk cId="689737251" sldId="286"/>
            <ac:graphicFrameMk id="32" creationId="{D456E415-A51A-4B34-988A-9E069FE16B26}"/>
          </ac:graphicFrameMkLst>
        </pc:graphicFrameChg>
        <pc:picChg chg="del">
          <ac:chgData name="안 규호" userId="46952595ad2bdcc0" providerId="LiveId" clId="{750F7BB6-0B79-495F-BCBA-E49CF9F2ED35}" dt="2022-01-11T15:32:00.651" v="2189" actId="478"/>
          <ac:picMkLst>
            <pc:docMk/>
            <pc:sldMk cId="689737251" sldId="286"/>
            <ac:picMk id="5" creationId="{1CEB3CF7-A432-45D0-9848-DBD3F65AABC9}"/>
          </ac:picMkLst>
        </pc:picChg>
        <pc:picChg chg="add mod">
          <ac:chgData name="안 규호" userId="46952595ad2bdcc0" providerId="LiveId" clId="{750F7BB6-0B79-495F-BCBA-E49CF9F2ED35}" dt="2022-01-11T15:46:39.723" v="2450" actId="1076"/>
          <ac:picMkLst>
            <pc:docMk/>
            <pc:sldMk cId="689737251" sldId="286"/>
            <ac:picMk id="34" creationId="{804C3F83-1603-4542-89AA-1D0F75BDBA19}"/>
          </ac:picMkLst>
        </pc:picChg>
      </pc:sldChg>
      <pc:sldChg chg="modSp add mod ord">
        <pc:chgData name="안 규호" userId="46952595ad2bdcc0" providerId="LiveId" clId="{750F7BB6-0B79-495F-BCBA-E49CF9F2ED35}" dt="2022-01-11T15:48:20.742" v="2522"/>
        <pc:sldMkLst>
          <pc:docMk/>
          <pc:sldMk cId="2153083024" sldId="287"/>
        </pc:sldMkLst>
        <pc:spChg chg="mod">
          <ac:chgData name="안 규호" userId="46952595ad2bdcc0" providerId="LiveId" clId="{750F7BB6-0B79-495F-BCBA-E49CF9F2ED35}" dt="2022-01-11T15:48:20.742" v="2522"/>
          <ac:spMkLst>
            <pc:docMk/>
            <pc:sldMk cId="2153083024" sldId="287"/>
            <ac:spMk id="2" creationId="{00000000-0000-0000-0000-000000000000}"/>
          </ac:spMkLst>
        </pc:spChg>
      </pc:sldChg>
      <pc:sldChg chg="addSp delSp modSp add mod ord">
        <pc:chgData name="안 규호" userId="46952595ad2bdcc0" providerId="LiveId" clId="{750F7BB6-0B79-495F-BCBA-E49CF9F2ED35}" dt="2022-01-11T16:18:49.378" v="2617" actId="14100"/>
        <pc:sldMkLst>
          <pc:docMk/>
          <pc:sldMk cId="2040649360" sldId="288"/>
        </pc:sldMkLst>
        <pc:spChg chg="add del mod">
          <ac:chgData name="안 규호" userId="46952595ad2bdcc0" providerId="LiveId" clId="{750F7BB6-0B79-495F-BCBA-E49CF9F2ED35}" dt="2022-01-11T15:53:37.929" v="2600" actId="478"/>
          <ac:spMkLst>
            <pc:docMk/>
            <pc:sldMk cId="2040649360" sldId="288"/>
            <ac:spMk id="3" creationId="{A266346B-29E7-4090-B262-F179CB841657}"/>
          </ac:spMkLst>
        </pc:spChg>
        <pc:spChg chg="add mod">
          <ac:chgData name="안 규호" userId="46952595ad2bdcc0" providerId="LiveId" clId="{750F7BB6-0B79-495F-BCBA-E49CF9F2ED35}" dt="2022-01-11T16:18:49.378" v="2617" actId="14100"/>
          <ac:spMkLst>
            <pc:docMk/>
            <pc:sldMk cId="2040649360" sldId="288"/>
            <ac:spMk id="4" creationId="{5C5114FC-C317-42A7-BD45-065E48036B20}"/>
          </ac:spMkLst>
        </pc:spChg>
        <pc:spChg chg="add mod">
          <ac:chgData name="안 규호" userId="46952595ad2bdcc0" providerId="LiveId" clId="{750F7BB6-0B79-495F-BCBA-E49CF9F2ED35}" dt="2022-01-11T16:17:59.011" v="2612" actId="20577"/>
          <ac:spMkLst>
            <pc:docMk/>
            <pc:sldMk cId="2040649360" sldId="288"/>
            <ac:spMk id="7" creationId="{6BF35F2D-7081-4B65-BD2F-43AA6D16D347}"/>
          </ac:spMkLst>
        </pc:spChg>
        <pc:spChg chg="del">
          <ac:chgData name="안 규호" userId="46952595ad2bdcc0" providerId="LiveId" clId="{750F7BB6-0B79-495F-BCBA-E49CF9F2ED35}" dt="2022-01-11T15:48:39.451" v="2527" actId="478"/>
          <ac:spMkLst>
            <pc:docMk/>
            <pc:sldMk cId="2040649360" sldId="288"/>
            <ac:spMk id="9" creationId="{C992AA60-2CE7-484A-AE03-09B36CC50F66}"/>
          </ac:spMkLst>
        </pc:spChg>
        <pc:spChg chg="del">
          <ac:chgData name="안 규호" userId="46952595ad2bdcc0" providerId="LiveId" clId="{750F7BB6-0B79-495F-BCBA-E49CF9F2ED35}" dt="2022-01-11T15:48:40.181" v="2528" actId="478"/>
          <ac:spMkLst>
            <pc:docMk/>
            <pc:sldMk cId="2040649360" sldId="288"/>
            <ac:spMk id="29" creationId="{E0F85191-C588-4B5E-8017-E0C82C4D66DA}"/>
          </ac:spMkLst>
        </pc:spChg>
        <pc:grpChg chg="mod">
          <ac:chgData name="안 규호" userId="46952595ad2bdcc0" providerId="LiveId" clId="{750F7BB6-0B79-495F-BCBA-E49CF9F2ED35}" dt="2022-01-11T15:53:05.201" v="2598" actId="1076"/>
          <ac:grpSpMkLst>
            <pc:docMk/>
            <pc:sldMk cId="2040649360" sldId="288"/>
            <ac:grpSpMk id="2" creationId="{00000000-0000-0000-0000-000000000000}"/>
          </ac:grpSpMkLst>
        </pc:grpChg>
        <pc:picChg chg="del">
          <ac:chgData name="안 규호" userId="46952595ad2bdcc0" providerId="LiveId" clId="{750F7BB6-0B79-495F-BCBA-E49CF9F2ED35}" dt="2022-01-11T15:48:38.507" v="2526" actId="478"/>
          <ac:picMkLst>
            <pc:docMk/>
            <pc:sldMk cId="2040649360" sldId="288"/>
            <ac:picMk id="5" creationId="{1CEB3CF7-A432-45D0-9848-DBD3F65AABC9}"/>
          </ac:picMkLst>
        </pc:picChg>
      </pc:sldChg>
      <pc:sldChg chg="addSp modSp add mod ord">
        <pc:chgData name="안 규호" userId="46952595ad2bdcc0" providerId="LiveId" clId="{750F7BB6-0B79-495F-BCBA-E49CF9F2ED35}" dt="2022-01-11T16:20:48.466" v="2666"/>
        <pc:sldMkLst>
          <pc:docMk/>
          <pc:sldMk cId="2558894300" sldId="289"/>
        </pc:sldMkLst>
        <pc:spChg chg="add mod">
          <ac:chgData name="안 규호" userId="46952595ad2bdcc0" providerId="LiveId" clId="{750F7BB6-0B79-495F-BCBA-E49CF9F2ED35}" dt="2022-01-11T16:19:21.445" v="2653"/>
          <ac:spMkLst>
            <pc:docMk/>
            <pc:sldMk cId="2558894300" sldId="289"/>
            <ac:spMk id="23" creationId="{044E5201-27D1-4C56-AB3D-4DA1285EDCB0}"/>
          </ac:spMkLst>
        </pc:spChg>
        <pc:spChg chg="add mod">
          <ac:chgData name="안 규호" userId="46952595ad2bdcc0" providerId="LiveId" clId="{750F7BB6-0B79-495F-BCBA-E49CF9F2ED35}" dt="2022-01-11T16:20:21.394" v="2659" actId="255"/>
          <ac:spMkLst>
            <pc:docMk/>
            <pc:sldMk cId="2558894300" sldId="289"/>
            <ac:spMk id="28" creationId="{640BC105-0E15-41CF-A9C1-0AA4419A00C6}"/>
          </ac:spMkLst>
        </pc:spChg>
      </pc:sldChg>
      <pc:sldChg chg="addSp delSp modSp add mod">
        <pc:chgData name="안 규호" userId="46952595ad2bdcc0" providerId="LiveId" clId="{750F7BB6-0B79-495F-BCBA-E49CF9F2ED35}" dt="2022-01-11T16:22:18.744" v="2771"/>
        <pc:sldMkLst>
          <pc:docMk/>
          <pc:sldMk cId="1302387339" sldId="290"/>
        </pc:sldMkLst>
        <pc:spChg chg="del">
          <ac:chgData name="안 규호" userId="46952595ad2bdcc0" providerId="LiveId" clId="{750F7BB6-0B79-495F-BCBA-E49CF9F2ED35}" dt="2022-01-11T16:20:42.596" v="2662" actId="478"/>
          <ac:spMkLst>
            <pc:docMk/>
            <pc:sldMk cId="1302387339" sldId="290"/>
            <ac:spMk id="4" creationId="{5C5114FC-C317-42A7-BD45-065E48036B20}"/>
          </ac:spMkLst>
        </pc:spChg>
        <pc:spChg chg="del">
          <ac:chgData name="안 규호" userId="46952595ad2bdcc0" providerId="LiveId" clId="{750F7BB6-0B79-495F-BCBA-E49CF9F2ED35}" dt="2022-01-11T16:20:41.793" v="2661" actId="478"/>
          <ac:spMkLst>
            <pc:docMk/>
            <pc:sldMk cId="1302387339" sldId="290"/>
            <ac:spMk id="7" creationId="{6BF35F2D-7081-4B65-BD2F-43AA6D16D347}"/>
          </ac:spMkLst>
        </pc:spChg>
        <pc:spChg chg="add mod">
          <ac:chgData name="안 규호" userId="46952595ad2bdcc0" providerId="LiveId" clId="{750F7BB6-0B79-495F-BCBA-E49CF9F2ED35}" dt="2022-01-11T16:22:00.394" v="2766"/>
          <ac:spMkLst>
            <pc:docMk/>
            <pc:sldMk cId="1302387339" sldId="290"/>
            <ac:spMk id="23" creationId="{59D1C671-8FF4-4268-A6D6-550C03A0501D}"/>
          </ac:spMkLst>
        </pc:spChg>
        <pc:spChg chg="add mod">
          <ac:chgData name="안 규호" userId="46952595ad2bdcc0" providerId="LiveId" clId="{750F7BB6-0B79-495F-BCBA-E49CF9F2ED35}" dt="2022-01-11T16:21:29.951" v="2671"/>
          <ac:spMkLst>
            <pc:docMk/>
            <pc:sldMk cId="1302387339" sldId="290"/>
            <ac:spMk id="28" creationId="{98994994-228C-44E2-9AE9-311E040DE051}"/>
          </ac:spMkLst>
        </pc:spChg>
        <pc:spChg chg="add del mod">
          <ac:chgData name="안 규호" userId="46952595ad2bdcc0" providerId="LiveId" clId="{750F7BB6-0B79-495F-BCBA-E49CF9F2ED35}" dt="2022-01-11T16:22:18.744" v="2771"/>
          <ac:spMkLst>
            <pc:docMk/>
            <pc:sldMk cId="1302387339" sldId="290"/>
            <ac:spMk id="29" creationId="{C48620D8-2B6B-4969-A95E-8EC7395A1BD6}"/>
          </ac:spMkLst>
        </pc:spChg>
      </pc:sldChg>
      <pc:sldChg chg="addSp delSp modSp add mod">
        <pc:chgData name="안 규호" userId="46952595ad2bdcc0" providerId="LiveId" clId="{750F7BB6-0B79-495F-BCBA-E49CF9F2ED35}" dt="2022-01-11T16:23:40.899" v="2804"/>
        <pc:sldMkLst>
          <pc:docMk/>
          <pc:sldMk cId="164105617" sldId="291"/>
        </pc:sldMkLst>
        <pc:spChg chg="add del">
          <ac:chgData name="안 규호" userId="46952595ad2bdcc0" providerId="LiveId" clId="{750F7BB6-0B79-495F-BCBA-E49CF9F2ED35}" dt="2022-01-11T16:22:07.432" v="2768" actId="22"/>
          <ac:spMkLst>
            <pc:docMk/>
            <pc:sldMk cId="164105617" sldId="291"/>
            <ac:spMk id="23" creationId="{3E645AC2-AA53-410B-B14E-E7C8A010B8B0}"/>
          </ac:spMkLst>
        </pc:spChg>
        <pc:spChg chg="add mod">
          <ac:chgData name="안 규호" userId="46952595ad2bdcc0" providerId="LiveId" clId="{750F7BB6-0B79-495F-BCBA-E49CF9F2ED35}" dt="2022-01-11T16:23:40.899" v="2804"/>
          <ac:spMkLst>
            <pc:docMk/>
            <pc:sldMk cId="164105617" sldId="291"/>
            <ac:spMk id="28" creationId="{BB210984-047B-475B-A8AE-4D570D02243C}"/>
          </ac:spMkLst>
        </pc:spChg>
        <pc:spChg chg="add mod">
          <ac:chgData name="안 규호" userId="46952595ad2bdcc0" providerId="LiveId" clId="{750F7BB6-0B79-495F-BCBA-E49CF9F2ED35}" dt="2022-01-11T16:23:25.988" v="2773"/>
          <ac:spMkLst>
            <pc:docMk/>
            <pc:sldMk cId="164105617" sldId="291"/>
            <ac:spMk id="29" creationId="{E5E78E5A-5B22-4AE1-9303-5A97B864DFD2}"/>
          </ac:spMkLst>
        </pc:spChg>
      </pc:sldChg>
      <pc:sldChg chg="addSp delSp modSp add mod">
        <pc:chgData name="안 규호" userId="46952595ad2bdcc0" providerId="LiveId" clId="{750F7BB6-0B79-495F-BCBA-E49CF9F2ED35}" dt="2022-01-11T16:27:25.165" v="2896"/>
        <pc:sldMkLst>
          <pc:docMk/>
          <pc:sldMk cId="1587825152" sldId="292"/>
        </pc:sldMkLst>
        <pc:spChg chg="add del">
          <ac:chgData name="안 규호" userId="46952595ad2bdcc0" providerId="LiveId" clId="{750F7BB6-0B79-495F-BCBA-E49CF9F2ED35}" dt="2022-01-11T16:24:14.471" v="2811"/>
          <ac:spMkLst>
            <pc:docMk/>
            <pc:sldMk cId="1587825152" sldId="292"/>
            <ac:spMk id="3" creationId="{09B5CDA6-5339-4F17-94E6-72D60A6D3A80}"/>
          </ac:spMkLst>
        </pc:spChg>
        <pc:spChg chg="add mod">
          <ac:chgData name="안 규호" userId="46952595ad2bdcc0" providerId="LiveId" clId="{750F7BB6-0B79-495F-BCBA-E49CF9F2ED35}" dt="2022-01-11T16:27:25.165" v="2896"/>
          <ac:spMkLst>
            <pc:docMk/>
            <pc:sldMk cId="1587825152" sldId="292"/>
            <ac:spMk id="23" creationId="{872112CD-2D89-4C7C-8DF2-80F126581B2C}"/>
          </ac:spMkLst>
        </pc:spChg>
        <pc:spChg chg="add mod">
          <ac:chgData name="안 규호" userId="46952595ad2bdcc0" providerId="LiveId" clId="{750F7BB6-0B79-495F-BCBA-E49CF9F2ED35}" dt="2022-01-11T16:24:27.063" v="2812"/>
          <ac:spMkLst>
            <pc:docMk/>
            <pc:sldMk cId="1587825152" sldId="292"/>
            <ac:spMk id="28" creationId="{3F06D2E6-FE36-4AA8-BDEA-67A49E70A3AD}"/>
          </ac:spMkLst>
        </pc:spChg>
        <pc:spChg chg="add del mod">
          <ac:chgData name="안 규호" userId="46952595ad2bdcc0" providerId="LiveId" clId="{750F7BB6-0B79-495F-BCBA-E49CF9F2ED35}" dt="2022-01-11T16:25:16.125" v="2852"/>
          <ac:spMkLst>
            <pc:docMk/>
            <pc:sldMk cId="1587825152" sldId="292"/>
            <ac:spMk id="29" creationId="{D347FDE2-6138-4934-9D86-A78A30D8435E}"/>
          </ac:spMkLst>
        </pc:spChg>
        <pc:spChg chg="add del mod">
          <ac:chgData name="안 규호" userId="46952595ad2bdcc0" providerId="LiveId" clId="{750F7BB6-0B79-495F-BCBA-E49CF9F2ED35}" dt="2022-01-11T16:25:15.040" v="2850"/>
          <ac:spMkLst>
            <pc:docMk/>
            <pc:sldMk cId="1587825152" sldId="292"/>
            <ac:spMk id="30" creationId="{C827935A-748C-4C96-A379-CDF4FF1C2F41}"/>
          </ac:spMkLst>
        </pc:spChg>
      </pc:sldChg>
      <pc:sldChg chg="addSp delSp modSp add mod">
        <pc:chgData name="안 규호" userId="46952595ad2bdcc0" providerId="LiveId" clId="{750F7BB6-0B79-495F-BCBA-E49CF9F2ED35}" dt="2022-01-11T16:28:41.963" v="2966" actId="20577"/>
        <pc:sldMkLst>
          <pc:docMk/>
          <pc:sldMk cId="4154176029" sldId="293"/>
        </pc:sldMkLst>
        <pc:spChg chg="add del mod">
          <ac:chgData name="안 규호" userId="46952595ad2bdcc0" providerId="LiveId" clId="{750F7BB6-0B79-495F-BCBA-E49CF9F2ED35}" dt="2022-01-11T16:26:56.570" v="2868" actId="767"/>
          <ac:spMkLst>
            <pc:docMk/>
            <pc:sldMk cId="4154176029" sldId="293"/>
            <ac:spMk id="3" creationId="{20FA2D26-D844-4C7D-B91E-F7674D051990}"/>
          </ac:spMkLst>
        </pc:spChg>
        <pc:spChg chg="add mod">
          <ac:chgData name="안 규호" userId="46952595ad2bdcc0" providerId="LiveId" clId="{750F7BB6-0B79-495F-BCBA-E49CF9F2ED35}" dt="2022-01-11T16:27:42.333" v="2946"/>
          <ac:spMkLst>
            <pc:docMk/>
            <pc:sldMk cId="4154176029" sldId="293"/>
            <ac:spMk id="23" creationId="{9B3547AE-BEE9-42F4-B1B4-F93A4CFBCB0B}"/>
          </ac:spMkLst>
        </pc:spChg>
        <pc:spChg chg="add del mod">
          <ac:chgData name="안 규호" userId="46952595ad2bdcc0" providerId="LiveId" clId="{750F7BB6-0B79-495F-BCBA-E49CF9F2ED35}" dt="2022-01-11T16:25:28.409" v="2857"/>
          <ac:spMkLst>
            <pc:docMk/>
            <pc:sldMk cId="4154176029" sldId="293"/>
            <ac:spMk id="28" creationId="{AC5C3954-43D2-417E-A9B1-6B9FCC145731}"/>
          </ac:spMkLst>
        </pc:spChg>
        <pc:spChg chg="add mod">
          <ac:chgData name="안 규호" userId="46952595ad2bdcc0" providerId="LiveId" clId="{750F7BB6-0B79-495F-BCBA-E49CF9F2ED35}" dt="2022-01-11T16:28:41.963" v="2966" actId="20577"/>
          <ac:spMkLst>
            <pc:docMk/>
            <pc:sldMk cId="4154176029" sldId="293"/>
            <ac:spMk id="29" creationId="{F63B6C5C-C66C-402A-9AEB-5B08CA4212DC}"/>
          </ac:spMkLst>
        </pc:spChg>
        <pc:spChg chg="add del mod">
          <ac:chgData name="안 규호" userId="46952595ad2bdcc0" providerId="LiveId" clId="{750F7BB6-0B79-495F-BCBA-E49CF9F2ED35}" dt="2022-01-11T16:26:04.292" v="2861"/>
          <ac:spMkLst>
            <pc:docMk/>
            <pc:sldMk cId="4154176029" sldId="293"/>
            <ac:spMk id="30" creationId="{FEABC2A2-5C1D-49AE-BDC1-B721B53A3D7D}"/>
          </ac:spMkLst>
        </pc:spChg>
      </pc:sldChg>
      <pc:sldChg chg="addSp modSp add mod">
        <pc:chgData name="안 규호" userId="46952595ad2bdcc0" providerId="LiveId" clId="{750F7BB6-0B79-495F-BCBA-E49CF9F2ED35}" dt="2022-01-11T16:36:38.403" v="3054" actId="255"/>
        <pc:sldMkLst>
          <pc:docMk/>
          <pc:sldMk cId="2037376509" sldId="294"/>
        </pc:sldMkLst>
        <pc:spChg chg="mod">
          <ac:chgData name="안 규호" userId="46952595ad2bdcc0" providerId="LiveId" clId="{750F7BB6-0B79-495F-BCBA-E49CF9F2ED35}" dt="2022-01-11T16:29:28.184" v="3042"/>
          <ac:spMkLst>
            <pc:docMk/>
            <pc:sldMk cId="2037376509" sldId="294"/>
            <ac:spMk id="23" creationId="{9B3547AE-BEE9-42F4-B1B4-F93A4CFBCB0B}"/>
          </ac:spMkLst>
        </pc:spChg>
        <pc:spChg chg="add mod">
          <ac:chgData name="안 규호" userId="46952595ad2bdcc0" providerId="LiveId" clId="{750F7BB6-0B79-495F-BCBA-E49CF9F2ED35}" dt="2022-01-11T16:36:38.403" v="3054" actId="255"/>
          <ac:spMkLst>
            <pc:docMk/>
            <pc:sldMk cId="2037376509" sldId="294"/>
            <ac:spMk id="28" creationId="{074095A4-61EF-43FC-990F-56B353F7E3B7}"/>
          </ac:spMkLst>
        </pc:spChg>
      </pc:sldChg>
      <pc:sldChg chg="addSp delSp modSp add mod">
        <pc:chgData name="안 규호" userId="46952595ad2bdcc0" providerId="LiveId" clId="{750F7BB6-0B79-495F-BCBA-E49CF9F2ED35}" dt="2022-01-11T16:38:22.467" v="3118"/>
        <pc:sldMkLst>
          <pc:docMk/>
          <pc:sldMk cId="1825941489" sldId="295"/>
        </pc:sldMkLst>
        <pc:spChg chg="del">
          <ac:chgData name="안 규호" userId="46952595ad2bdcc0" providerId="LiveId" clId="{750F7BB6-0B79-495F-BCBA-E49CF9F2ED35}" dt="2022-01-11T16:36:48.423" v="3055" actId="478"/>
          <ac:spMkLst>
            <pc:docMk/>
            <pc:sldMk cId="1825941489" sldId="295"/>
            <ac:spMk id="23" creationId="{9B3547AE-BEE9-42F4-B1B4-F93A4CFBCB0B}"/>
          </ac:spMkLst>
        </pc:spChg>
        <pc:spChg chg="add mod">
          <ac:chgData name="안 규호" userId="46952595ad2bdcc0" providerId="LiveId" clId="{750F7BB6-0B79-495F-BCBA-E49CF9F2ED35}" dt="2022-01-11T16:38:22.467" v="3118"/>
          <ac:spMkLst>
            <pc:docMk/>
            <pc:sldMk cId="1825941489" sldId="295"/>
            <ac:spMk id="28" creationId="{542AB6EF-3FC3-4FE1-ACE8-E2DFAA8EFD8D}"/>
          </ac:spMkLst>
        </pc:spChg>
        <pc:spChg chg="add mod">
          <ac:chgData name="안 규호" userId="46952595ad2bdcc0" providerId="LiveId" clId="{750F7BB6-0B79-495F-BCBA-E49CF9F2ED35}" dt="2022-01-11T16:38:03.977" v="3060"/>
          <ac:spMkLst>
            <pc:docMk/>
            <pc:sldMk cId="1825941489" sldId="295"/>
            <ac:spMk id="29" creationId="{3516214B-586E-4D08-9C6F-880014410DDC}"/>
          </ac:spMkLst>
        </pc:spChg>
      </pc:sldChg>
      <pc:sldChg chg="addSp delSp modSp add mod ord">
        <pc:chgData name="안 규호" userId="46952595ad2bdcc0" providerId="LiveId" clId="{750F7BB6-0B79-495F-BCBA-E49CF9F2ED35}" dt="2022-01-11T17:34:05.726" v="4408" actId="1076"/>
        <pc:sldMkLst>
          <pc:docMk/>
          <pc:sldMk cId="2020476154" sldId="296"/>
        </pc:sldMkLst>
        <pc:spChg chg="add mod">
          <ac:chgData name="안 규호" userId="46952595ad2bdcc0" providerId="LiveId" clId="{750F7BB6-0B79-495F-BCBA-E49CF9F2ED35}" dt="2022-01-11T17:30:56.035" v="4367" actId="1076"/>
          <ac:spMkLst>
            <pc:docMk/>
            <pc:sldMk cId="2020476154" sldId="296"/>
            <ac:spMk id="3" creationId="{404C6CBB-02FE-4D50-9BA2-592E5E06A309}"/>
          </ac:spMkLst>
        </pc:spChg>
        <pc:spChg chg="add mod">
          <ac:chgData name="안 규호" userId="46952595ad2bdcc0" providerId="LiveId" clId="{750F7BB6-0B79-495F-BCBA-E49CF9F2ED35}" dt="2022-01-11T17:31:06.912" v="4369" actId="13822"/>
          <ac:spMkLst>
            <pc:docMk/>
            <pc:sldMk cId="2020476154" sldId="296"/>
            <ac:spMk id="4" creationId="{4756F82F-6926-4C7E-9133-51954EDFE6B1}"/>
          </ac:spMkLst>
        </pc:spChg>
        <pc:spChg chg="add mod">
          <ac:chgData name="안 규호" userId="46952595ad2bdcc0" providerId="LiveId" clId="{750F7BB6-0B79-495F-BCBA-E49CF9F2ED35}" dt="2022-01-11T17:32:21.677" v="4385" actId="122"/>
          <ac:spMkLst>
            <pc:docMk/>
            <pc:sldMk cId="2020476154" sldId="296"/>
            <ac:spMk id="9" creationId="{D6B4550A-8B1D-42AE-9AD6-A85F3FEFF683}"/>
          </ac:spMkLst>
        </pc:spChg>
        <pc:spChg chg="add del">
          <ac:chgData name="안 규호" userId="46952595ad2bdcc0" providerId="LiveId" clId="{750F7BB6-0B79-495F-BCBA-E49CF9F2ED35}" dt="2022-01-11T17:33:39.064" v="4405" actId="11529"/>
          <ac:spMkLst>
            <pc:docMk/>
            <pc:sldMk cId="2020476154" sldId="296"/>
            <ac:spMk id="10" creationId="{8B1318D2-23B9-4D26-8953-50CB8210E5B3}"/>
          </ac:spMkLst>
        </pc:spChg>
        <pc:spChg chg="add mod">
          <ac:chgData name="안 규호" userId="46952595ad2bdcc0" providerId="LiveId" clId="{750F7BB6-0B79-495F-BCBA-E49CF9F2ED35}" dt="2022-01-11T17:34:05.726" v="4408" actId="1076"/>
          <ac:spMkLst>
            <pc:docMk/>
            <pc:sldMk cId="2020476154" sldId="296"/>
            <ac:spMk id="11" creationId="{F5CFA879-96B0-4EE2-9277-C33E788BD121}"/>
          </ac:spMkLst>
        </pc:spChg>
        <pc:spChg chg="add mod">
          <ac:chgData name="안 규호" userId="46952595ad2bdcc0" providerId="LiveId" clId="{750F7BB6-0B79-495F-BCBA-E49CF9F2ED35}" dt="2022-01-11T17:31:16.691" v="4371" actId="1076"/>
          <ac:spMkLst>
            <pc:docMk/>
            <pc:sldMk cId="2020476154" sldId="296"/>
            <ac:spMk id="23" creationId="{E100F197-3834-4790-99B7-1FB7FD6E95E5}"/>
          </ac:spMkLst>
        </pc:spChg>
        <pc:spChg chg="add mod">
          <ac:chgData name="안 규호" userId="46952595ad2bdcc0" providerId="LiveId" clId="{750F7BB6-0B79-495F-BCBA-E49CF9F2ED35}" dt="2022-01-11T17:32:39.339" v="4393" actId="1076"/>
          <ac:spMkLst>
            <pc:docMk/>
            <pc:sldMk cId="2020476154" sldId="296"/>
            <ac:spMk id="29" creationId="{E28ABCF5-74FF-499D-A446-E7E6D7229316}"/>
          </ac:spMkLst>
        </pc:spChg>
        <pc:spChg chg="add mod">
          <ac:chgData name="안 규호" userId="46952595ad2bdcc0" providerId="LiveId" clId="{750F7BB6-0B79-495F-BCBA-E49CF9F2ED35}" dt="2022-01-11T17:32:48.108" v="4396" actId="1076"/>
          <ac:spMkLst>
            <pc:docMk/>
            <pc:sldMk cId="2020476154" sldId="296"/>
            <ac:spMk id="30" creationId="{74863F8F-3A9D-4792-9EA6-261AD105CF49}"/>
          </ac:spMkLst>
        </pc:spChg>
        <pc:spChg chg="add mod">
          <ac:chgData name="안 규호" userId="46952595ad2bdcc0" providerId="LiveId" clId="{750F7BB6-0B79-495F-BCBA-E49CF9F2ED35}" dt="2022-01-11T17:33:06.025" v="4403" actId="1076"/>
          <ac:spMkLst>
            <pc:docMk/>
            <pc:sldMk cId="2020476154" sldId="296"/>
            <ac:spMk id="31" creationId="{3AD267ED-42DD-4AE7-8F28-33527716EB56}"/>
          </ac:spMkLst>
        </pc:spChg>
        <pc:picChg chg="add mod">
          <ac:chgData name="안 규호" userId="46952595ad2bdcc0" providerId="LiveId" clId="{750F7BB6-0B79-495F-BCBA-E49CF9F2ED35}" dt="2022-01-11T17:31:38.127" v="4376" actId="1076"/>
          <ac:picMkLst>
            <pc:docMk/>
            <pc:sldMk cId="2020476154" sldId="296"/>
            <ac:picMk id="7" creationId="{36DDD917-E3AE-45FA-8901-70BD3E06FFE5}"/>
          </ac:picMkLst>
        </pc:picChg>
        <pc:picChg chg="add mod">
          <ac:chgData name="안 규호" userId="46952595ad2bdcc0" providerId="LiveId" clId="{750F7BB6-0B79-495F-BCBA-E49CF9F2ED35}" dt="2022-01-11T17:33:03.885" v="4402" actId="1076"/>
          <ac:picMkLst>
            <pc:docMk/>
            <pc:sldMk cId="2020476154" sldId="296"/>
            <ac:picMk id="28" creationId="{6BEC7002-E239-48CA-A1C3-7CB67B322E4C}"/>
          </ac:picMkLst>
        </pc:picChg>
      </pc:sldChg>
      <pc:sldChg chg="modSp add mod ord">
        <pc:chgData name="안 규호" userId="46952595ad2bdcc0" providerId="LiveId" clId="{750F7BB6-0B79-495F-BCBA-E49CF9F2ED35}" dt="2022-01-11T16:38:56.003" v="3135"/>
        <pc:sldMkLst>
          <pc:docMk/>
          <pc:sldMk cId="2566935866" sldId="297"/>
        </pc:sldMkLst>
        <pc:spChg chg="mod">
          <ac:chgData name="안 규호" userId="46952595ad2bdcc0" providerId="LiveId" clId="{750F7BB6-0B79-495F-BCBA-E49CF9F2ED35}" dt="2022-01-11T16:38:56.003" v="3135"/>
          <ac:spMkLst>
            <pc:docMk/>
            <pc:sldMk cId="2566935866" sldId="297"/>
            <ac:spMk id="2" creationId="{00000000-0000-0000-0000-000000000000}"/>
          </ac:spMkLst>
        </pc:spChg>
      </pc:sldChg>
      <pc:sldChg chg="addSp delSp modSp add mod ord">
        <pc:chgData name="안 규호" userId="46952595ad2bdcc0" providerId="LiveId" clId="{750F7BB6-0B79-495F-BCBA-E49CF9F2ED35}" dt="2022-01-11T16:41:59.886" v="3514"/>
        <pc:sldMkLst>
          <pc:docMk/>
          <pc:sldMk cId="3901593202" sldId="298"/>
        </pc:sldMkLst>
        <pc:spChg chg="add mod">
          <ac:chgData name="안 규호" userId="46952595ad2bdcc0" providerId="LiveId" clId="{750F7BB6-0B79-495F-BCBA-E49CF9F2ED35}" dt="2022-01-11T16:40:17.199" v="3170" actId="20577"/>
          <ac:spMkLst>
            <pc:docMk/>
            <pc:sldMk cId="3901593202" sldId="298"/>
            <ac:spMk id="3" creationId="{C9BFF18B-B88E-4B68-BD0F-C083E2BE03F9}"/>
          </ac:spMkLst>
        </pc:spChg>
        <pc:spChg chg="add mod">
          <ac:chgData name="안 규호" userId="46952595ad2bdcc0" providerId="LiveId" clId="{750F7BB6-0B79-495F-BCBA-E49CF9F2ED35}" dt="2022-01-11T16:41:12.321" v="3272" actId="20577"/>
          <ac:spMkLst>
            <pc:docMk/>
            <pc:sldMk cId="3901593202" sldId="298"/>
            <ac:spMk id="23" creationId="{3FE48BF4-AF0A-4CAE-8F6B-28AE0F083754}"/>
          </ac:spMkLst>
        </pc:spChg>
        <pc:spChg chg="add del mod">
          <ac:chgData name="안 규호" userId="46952595ad2bdcc0" providerId="LiveId" clId="{750F7BB6-0B79-495F-BCBA-E49CF9F2ED35}" dt="2022-01-11T16:41:39.991" v="3404" actId="14100"/>
          <ac:spMkLst>
            <pc:docMk/>
            <pc:sldMk cId="3901593202" sldId="298"/>
            <ac:spMk id="28" creationId="{58FBCB86-6610-4D27-ADB0-EA7CB0056C0A}"/>
          </ac:spMkLst>
        </pc:spChg>
        <pc:spChg chg="add mod">
          <ac:chgData name="안 규호" userId="46952595ad2bdcc0" providerId="LiveId" clId="{750F7BB6-0B79-495F-BCBA-E49CF9F2ED35}" dt="2022-01-11T16:41:59.886" v="3514"/>
          <ac:spMkLst>
            <pc:docMk/>
            <pc:sldMk cId="3901593202" sldId="298"/>
            <ac:spMk id="29" creationId="{328B20A2-5378-4C8C-9126-3DD1B04B7970}"/>
          </ac:spMkLst>
        </pc:spChg>
      </pc:sldChg>
      <pc:sldChg chg="modSp add mod ord">
        <pc:chgData name="안 규호" userId="46952595ad2bdcc0" providerId="LiveId" clId="{750F7BB6-0B79-495F-BCBA-E49CF9F2ED35}" dt="2022-01-11T17:20:38.099" v="4264"/>
        <pc:sldMkLst>
          <pc:docMk/>
          <pc:sldMk cId="2361091486" sldId="299"/>
        </pc:sldMkLst>
        <pc:spChg chg="mod">
          <ac:chgData name="안 규호" userId="46952595ad2bdcc0" providerId="LiveId" clId="{750F7BB6-0B79-495F-BCBA-E49CF9F2ED35}" dt="2022-01-11T17:20:38.099" v="4264"/>
          <ac:spMkLst>
            <pc:docMk/>
            <pc:sldMk cId="2361091486" sldId="299"/>
            <ac:spMk id="2" creationId="{00000000-0000-0000-0000-000000000000}"/>
          </ac:spMkLst>
        </pc:spChg>
      </pc:sldChg>
      <pc:sldChg chg="delSp modSp add mod ord">
        <pc:chgData name="안 규호" userId="46952595ad2bdcc0" providerId="LiveId" clId="{750F7BB6-0B79-495F-BCBA-E49CF9F2ED35}" dt="2022-01-11T17:22:37.028" v="4363" actId="1076"/>
        <pc:sldMkLst>
          <pc:docMk/>
          <pc:sldMk cId="3521348033" sldId="300"/>
        </pc:sldMkLst>
        <pc:spChg chg="mod">
          <ac:chgData name="안 규호" userId="46952595ad2bdcc0" providerId="LiveId" clId="{750F7BB6-0B79-495F-BCBA-E49CF9F2ED35}" dt="2022-01-11T17:22:37.028" v="4363" actId="1076"/>
          <ac:spMkLst>
            <pc:docMk/>
            <pc:sldMk cId="3521348033" sldId="300"/>
            <ac:spMk id="3" creationId="{C9BFF18B-B88E-4B68-BD0F-C083E2BE03F9}"/>
          </ac:spMkLst>
        </pc:spChg>
        <pc:spChg chg="mod">
          <ac:chgData name="안 규호" userId="46952595ad2bdcc0" providerId="LiveId" clId="{750F7BB6-0B79-495F-BCBA-E49CF9F2ED35}" dt="2022-01-11T17:22:32.215" v="4362" actId="1076"/>
          <ac:spMkLst>
            <pc:docMk/>
            <pc:sldMk cId="3521348033" sldId="300"/>
            <ac:spMk id="23" creationId="{3FE48BF4-AF0A-4CAE-8F6B-28AE0F083754}"/>
          </ac:spMkLst>
        </pc:spChg>
        <pc:spChg chg="mod">
          <ac:chgData name="안 규호" userId="46952595ad2bdcc0" providerId="LiveId" clId="{750F7BB6-0B79-495F-BCBA-E49CF9F2ED35}" dt="2022-01-11T17:22:24.164" v="4361" actId="1076"/>
          <ac:spMkLst>
            <pc:docMk/>
            <pc:sldMk cId="3521348033" sldId="300"/>
            <ac:spMk id="28" creationId="{58FBCB86-6610-4D27-ADB0-EA7CB0056C0A}"/>
          </ac:spMkLst>
        </pc:spChg>
        <pc:spChg chg="del">
          <ac:chgData name="안 규호" userId="46952595ad2bdcc0" providerId="LiveId" clId="{750F7BB6-0B79-495F-BCBA-E49CF9F2ED35}" dt="2022-01-11T17:22:19.075" v="4360" actId="478"/>
          <ac:spMkLst>
            <pc:docMk/>
            <pc:sldMk cId="3521348033" sldId="300"/>
            <ac:spMk id="29" creationId="{328B20A2-5378-4C8C-9126-3DD1B04B797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69DAD-5C14-4654-A135-9B48BE6BA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01CFB-85C0-456A-A244-DBAF6147A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A2B21F-C608-494B-B8CA-43BB3406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7AD0F-323C-4C38-8D9E-3B012022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13EE4-0842-4626-89EE-BB13EB49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1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523B0-D59A-430E-8F78-2100B2EB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3265F-DB73-409A-B806-EFA182E0A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DB938-A99C-4530-9F63-83F20FD5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94669-1AFD-4B5E-83C3-9D605CAD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C9195-C62C-403D-97BF-A4B5283F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9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726CB4-EA8F-4885-948A-95BD21548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5DB56A-D0F9-4A93-B5D5-C3A3DB1AF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C5574-81E8-4B9E-915C-C7E65C41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A80FF-8CCC-46B2-B6F3-16CE7BA18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C974DE-645C-4300-9C85-F3DE935B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8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7E846-C738-4BA1-B2FD-C78F23F4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EA22F-99B0-40E2-94D0-B0A2AF2C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711E4-B467-42AA-8AC3-F5E1F031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D939A-8926-4A34-BEB0-730F64FEA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F15837-8B0E-4E6F-ABFA-BDD7B337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2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22E89-783F-48C7-B6A7-3070156C8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FD7B7-AEE2-4230-9B48-4ECAFBEF1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A5714-24E5-4074-A913-CF36F807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387CF-E5EC-4A96-913D-4A0F6EB6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0FA5-7C50-44EB-B365-B1EF0E25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9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173AF-B618-458A-A8D2-F41D1A41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5B4A3-310B-4FEA-A538-A9ACE3F00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F623DE-AE8B-4F69-8E6D-B238E090E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5B526-E795-431B-9D0D-480BC57F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D2B414-0A90-4D77-B35B-C21BD78F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F6A81F-CB8F-43B7-BEED-B9C091B8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0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DA26-9529-4C72-800D-72AB2284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71C0E-E495-4FAC-8055-302A60538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455AF8-EF4F-4FD0-BF73-8E8B3952C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917332-6822-4F3F-A5BF-CA8C5ACEA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31EC6E-040C-4D03-8666-810ED924A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F591A2-BAE0-494B-A28B-BB471A50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71F0B-F3AD-402F-8D9F-5A2459F2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B657C2-4C96-4B10-BC81-A4F75AF8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6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4A1CE-659F-449B-B7AF-B404153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1ED0CF-1EB0-4882-B176-ACE92F50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C294D6-385E-4CBC-BB19-2B7349BB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6B8BA3-0794-4D0A-9056-B5A1B6B8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34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755EA-2C81-4CCF-ADBC-F4E44E91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B80ADA-0D2D-4DC8-87D8-08233C04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35BBF-2142-4E83-AAD3-C9FB3645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08D80-AA5A-42DB-8A8E-8D43E536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FC2EE-FF76-4959-8937-B5278867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286ED-F522-4452-8A24-9B54FB38C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C062AB-9D65-4FF9-B33F-58A8589D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F3CCCD-F340-49B5-979C-96FFF666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568771-1760-4019-8554-75C4A5D9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FDBD3-EBA7-45C4-959E-E3AEDEBA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99AFCE-5D5A-439C-9416-F2F63B357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F96B8F-347B-4C10-9BB1-3F72849C8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85F018-CFA3-47CD-B075-A6F56744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0A465C-5C8E-4D61-8092-B07C41C9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AC55D-46B0-4FC4-9A03-456F1A10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5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057B37-C6A9-4B89-A4E4-C3EDBC4E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B9D761-6620-4521-8B0B-EF77E5FFA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32ECD-A3C9-4E91-A111-FF0F67A14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BCB2A-B63B-4BD5-92EA-89C95F500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A1E18-5A40-4EB3-BB34-8EB2FAA25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354" y="2793729"/>
            <a:ext cx="6660799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8.3 </a:t>
            </a:r>
            <a:r>
              <a:rPr lang="ko-KR" altLang="en-US" sz="4400" b="1" i="1" kern="0" dirty="0" err="1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뉴럴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스타일 트랜스퍼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066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D1C671-8FF4-4268-A6D6-550C03A0501D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8-16 </a:t>
            </a:r>
            <a:r>
              <a:rPr lang="ko-KR" altLang="en-US" sz="1200" dirty="0"/>
              <a:t>사전 훈련된 </a:t>
            </a:r>
            <a:r>
              <a:rPr lang="en-US" altLang="ko-KR" sz="1200" dirty="0"/>
              <a:t>VGG19 </a:t>
            </a:r>
            <a:r>
              <a:rPr lang="ko-KR" altLang="en-US" sz="1200" dirty="0"/>
              <a:t>네트워크를 </a:t>
            </a:r>
            <a:r>
              <a:rPr lang="ko-KR" altLang="en-US" sz="1200" dirty="0" err="1"/>
              <a:t>로딩하고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개 이미지에 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994994-228C-44E2-9AE9-311E040DE051}"/>
              </a:ext>
            </a:extLst>
          </p:cNvPr>
          <p:cNvSpPr txBox="1"/>
          <p:nvPr/>
        </p:nvSpPr>
        <p:spPr>
          <a:xfrm>
            <a:off x="933544" y="1632401"/>
            <a:ext cx="1036024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from 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 import backend as K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target_image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K.constant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preprocess_image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target_image_path</a:t>
            </a:r>
            <a:r>
              <a:rPr lang="en-US" altLang="ko-KR" sz="1600" dirty="0"/>
              <a:t>))</a:t>
            </a:r>
          </a:p>
          <a:p>
            <a:r>
              <a:rPr lang="en-US" altLang="ko-KR" sz="1600" dirty="0" err="1"/>
              <a:t>style_reference_image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K.constant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preprocess_image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style_reference_image_path</a:t>
            </a:r>
            <a:r>
              <a:rPr lang="en-US" altLang="ko-KR" sz="1600" dirty="0"/>
              <a:t>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생성된 이미지를 담을 </a:t>
            </a:r>
            <a:r>
              <a:rPr lang="ko-KR" altLang="en-US" sz="1600" dirty="0" err="1"/>
              <a:t>플레이스홀더</a:t>
            </a:r>
            <a:endParaRPr lang="ko-KR" altLang="en-US" sz="1600" dirty="0"/>
          </a:p>
          <a:p>
            <a:r>
              <a:rPr lang="en-US" altLang="ko-KR" sz="1600" dirty="0" err="1"/>
              <a:t>combination_image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K.placeholder</a:t>
            </a:r>
            <a:r>
              <a:rPr lang="en-US" altLang="ko-KR" sz="1600" dirty="0"/>
              <a:t>((1, 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img_width</a:t>
            </a:r>
            <a:r>
              <a:rPr lang="en-US" altLang="ko-KR" sz="1600" dirty="0"/>
              <a:t>, 3))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세 개의 이미지를 하나의 배치로 합칩니다</a:t>
            </a:r>
          </a:p>
          <a:p>
            <a:r>
              <a:rPr lang="en-US" altLang="ko-KR" sz="1600" dirty="0" err="1"/>
              <a:t>input_tensor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K.concatenate</a:t>
            </a:r>
            <a:r>
              <a:rPr lang="en-US" altLang="ko-KR" sz="1600" dirty="0"/>
              <a:t>([</a:t>
            </a:r>
            <a:r>
              <a:rPr lang="en-US" altLang="ko-KR" sz="1600" dirty="0" err="1"/>
              <a:t>target_image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                         </a:t>
            </a:r>
            <a:r>
              <a:rPr lang="en-US" altLang="ko-KR" sz="1600" dirty="0" err="1"/>
              <a:t>style_reference_image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                         </a:t>
            </a:r>
            <a:r>
              <a:rPr lang="en-US" altLang="ko-KR" sz="1600" dirty="0" err="1"/>
              <a:t>combination_image</a:t>
            </a:r>
            <a:r>
              <a:rPr lang="en-US" altLang="ko-KR" sz="1600" dirty="0"/>
              <a:t>], axis=0)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세 이미지의 배치를 입력으로 받는 </a:t>
            </a:r>
            <a:r>
              <a:rPr lang="en-US" altLang="ko-KR" sz="1600" dirty="0"/>
              <a:t>VGG </a:t>
            </a:r>
            <a:r>
              <a:rPr lang="ko-KR" altLang="en-US" sz="1600" dirty="0"/>
              <a:t>네트워크를 만듭니다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이 모델은 사전 훈련된 </a:t>
            </a:r>
            <a:r>
              <a:rPr lang="en-US" altLang="ko-KR" sz="1600" dirty="0"/>
              <a:t>ImageNet </a:t>
            </a:r>
            <a:r>
              <a:rPr lang="ko-KR" altLang="en-US" sz="1600" dirty="0"/>
              <a:t>가중치를 </a:t>
            </a:r>
            <a:r>
              <a:rPr lang="ko-KR" altLang="en-US" sz="1600" dirty="0" err="1"/>
              <a:t>로드합니다</a:t>
            </a:r>
            <a:endParaRPr lang="ko-KR" altLang="en-US" sz="1600" dirty="0"/>
          </a:p>
          <a:p>
            <a:r>
              <a:rPr lang="en-US" altLang="ko-KR" sz="1600" dirty="0"/>
              <a:t>model = vgg19.VGG19(</a:t>
            </a:r>
            <a:r>
              <a:rPr lang="en-US" altLang="ko-KR" sz="1600" dirty="0" err="1"/>
              <a:t>input_tensor</a:t>
            </a:r>
            <a:r>
              <a:rPr lang="en-US" altLang="ko-KR" sz="1600" dirty="0"/>
              <a:t>=</a:t>
            </a:r>
            <a:r>
              <a:rPr lang="en-US" altLang="ko-KR" sz="1600" dirty="0" err="1"/>
              <a:t>input_tensor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               weights='</a:t>
            </a:r>
            <a:r>
              <a:rPr lang="en-US" altLang="ko-KR" sz="1600" dirty="0" err="1"/>
              <a:t>imagenet</a:t>
            </a:r>
            <a:r>
              <a:rPr lang="en-US" altLang="ko-KR" sz="1600" dirty="0"/>
              <a:t>',</a:t>
            </a:r>
          </a:p>
          <a:p>
            <a:r>
              <a:rPr lang="en-US" altLang="ko-KR" sz="1600" dirty="0"/>
              <a:t>                    </a:t>
            </a:r>
            <a:r>
              <a:rPr lang="en-US" altLang="ko-KR" sz="1600" dirty="0" err="1"/>
              <a:t>include_top</a:t>
            </a:r>
            <a:r>
              <a:rPr lang="en-US" altLang="ko-KR" sz="1600" dirty="0"/>
              <a:t>=False)</a:t>
            </a:r>
          </a:p>
          <a:p>
            <a:r>
              <a:rPr lang="en-US" altLang="ko-KR" sz="1600" dirty="0"/>
              <a:t>print('</a:t>
            </a:r>
            <a:r>
              <a:rPr lang="ko-KR" altLang="en-US" sz="1600" dirty="0"/>
              <a:t>모델 로드 완료</a:t>
            </a:r>
            <a:r>
              <a:rPr lang="en-US" altLang="ko-KR" sz="1600" dirty="0"/>
              <a:t>.')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238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210984-047B-475B-A8AE-4D570D02243C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8-17 </a:t>
            </a:r>
            <a:r>
              <a:rPr lang="ko-KR" altLang="en-US" sz="1200" dirty="0"/>
              <a:t>손실과 </a:t>
            </a:r>
            <a:r>
              <a:rPr lang="ko-KR" altLang="en-US" sz="1200" dirty="0" err="1"/>
              <a:t>그람행렬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E78E5A-5B22-4AE1-9303-5A97B864DFD2}"/>
              </a:ext>
            </a:extLst>
          </p:cNvPr>
          <p:cNvSpPr txBox="1"/>
          <p:nvPr/>
        </p:nvSpPr>
        <p:spPr>
          <a:xfrm>
            <a:off x="933544" y="1632401"/>
            <a:ext cx="103602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def </a:t>
            </a:r>
            <a:r>
              <a:rPr lang="en-US" altLang="ko-KR" sz="1600" dirty="0" err="1"/>
              <a:t>content_loss</a:t>
            </a:r>
            <a:r>
              <a:rPr lang="en-US" altLang="ko-KR" sz="1600" dirty="0"/>
              <a:t>(base, combination):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K.sum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K.square</a:t>
            </a:r>
            <a:r>
              <a:rPr lang="en-US" altLang="ko-KR" sz="1600" dirty="0"/>
              <a:t>(combination - base))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gram_matrix</a:t>
            </a:r>
            <a:r>
              <a:rPr lang="en-US" altLang="ko-KR" sz="1600" dirty="0"/>
              <a:t>(x):</a:t>
            </a:r>
          </a:p>
          <a:p>
            <a:r>
              <a:rPr lang="en-US" altLang="ko-KR" sz="1600" dirty="0"/>
              <a:t>    features = </a:t>
            </a:r>
            <a:r>
              <a:rPr lang="en-US" altLang="ko-KR" sz="1600" dirty="0" err="1"/>
              <a:t>K.batch_flatten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K.permute_dimensions</a:t>
            </a:r>
            <a:r>
              <a:rPr lang="en-US" altLang="ko-KR" sz="1600" dirty="0"/>
              <a:t>(x, (2, 0, 1)))</a:t>
            </a:r>
          </a:p>
          <a:p>
            <a:r>
              <a:rPr lang="en-US" altLang="ko-KR" sz="1600" dirty="0"/>
              <a:t>    gram = K.dot(features, </a:t>
            </a:r>
            <a:r>
              <a:rPr lang="en-US" altLang="ko-KR" sz="1600" dirty="0" err="1"/>
              <a:t>K.transpose</a:t>
            </a:r>
            <a:r>
              <a:rPr lang="en-US" altLang="ko-KR" sz="1600" dirty="0"/>
              <a:t>(features))</a:t>
            </a:r>
          </a:p>
          <a:p>
            <a:r>
              <a:rPr lang="en-US" altLang="ko-KR" sz="1600" dirty="0"/>
              <a:t>    return gram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style_loss</a:t>
            </a:r>
            <a:r>
              <a:rPr lang="en-US" altLang="ko-KR" sz="1600" dirty="0"/>
              <a:t>(style, combination):</a:t>
            </a:r>
          </a:p>
          <a:p>
            <a:r>
              <a:rPr lang="en-US" altLang="ko-KR" sz="1600" dirty="0"/>
              <a:t>    S = </a:t>
            </a:r>
            <a:r>
              <a:rPr lang="en-US" altLang="ko-KR" sz="1600" dirty="0" err="1"/>
              <a:t>gram_matrix</a:t>
            </a:r>
            <a:r>
              <a:rPr lang="en-US" altLang="ko-KR" sz="1600" dirty="0"/>
              <a:t>(style)</a:t>
            </a:r>
          </a:p>
          <a:p>
            <a:r>
              <a:rPr lang="en-US" altLang="ko-KR" sz="1600" dirty="0"/>
              <a:t>    C = </a:t>
            </a:r>
            <a:r>
              <a:rPr lang="en-US" altLang="ko-KR" sz="1600" dirty="0" err="1"/>
              <a:t>gram_matrix</a:t>
            </a:r>
            <a:r>
              <a:rPr lang="en-US" altLang="ko-KR" sz="1600" dirty="0"/>
              <a:t>(combination)</a:t>
            </a:r>
          </a:p>
          <a:p>
            <a:r>
              <a:rPr lang="en-US" altLang="ko-KR" sz="1600" dirty="0"/>
              <a:t>    channels = 3</a:t>
            </a:r>
          </a:p>
          <a:p>
            <a:r>
              <a:rPr lang="en-US" altLang="ko-KR" sz="1600" dirty="0"/>
              <a:t>    size = 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 * </a:t>
            </a:r>
            <a:r>
              <a:rPr lang="en-US" altLang="ko-KR" sz="1600" dirty="0" err="1"/>
              <a:t>img_width</a:t>
            </a:r>
            <a:endParaRPr lang="en-US" altLang="ko-KR" sz="1600" dirty="0"/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K.sum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K.square</a:t>
            </a:r>
            <a:r>
              <a:rPr lang="en-US" altLang="ko-KR" sz="1600" dirty="0"/>
              <a:t>(S - C)) / (4. * (channels ** 2) * (size ** 2))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105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2112CD-2D89-4C7C-8DF2-80F126581B2C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8-19 </a:t>
            </a:r>
            <a:r>
              <a:rPr lang="ko-KR" altLang="en-US" sz="1200" dirty="0"/>
              <a:t>총 변위 손실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06D2E6-FE36-4AA8-BDEA-67A49E70A3AD}"/>
              </a:ext>
            </a:extLst>
          </p:cNvPr>
          <p:cNvSpPr txBox="1"/>
          <p:nvPr/>
        </p:nvSpPr>
        <p:spPr>
          <a:xfrm>
            <a:off x="933544" y="1632401"/>
            <a:ext cx="1036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def </a:t>
            </a:r>
            <a:r>
              <a:rPr lang="en-US" altLang="ko-KR" sz="1600" dirty="0" err="1"/>
              <a:t>total_variation_loss</a:t>
            </a:r>
            <a:r>
              <a:rPr lang="en-US" altLang="ko-KR" sz="1600" dirty="0"/>
              <a:t>(x):</a:t>
            </a:r>
          </a:p>
          <a:p>
            <a:r>
              <a:rPr lang="en-US" altLang="ko-KR" sz="1600" dirty="0"/>
              <a:t>    a = </a:t>
            </a:r>
            <a:r>
              <a:rPr lang="en-US" altLang="ko-KR" sz="1600" dirty="0" err="1"/>
              <a:t>K.square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/>
              <a:t>        x[:, :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 - 1, :</a:t>
            </a:r>
            <a:r>
              <a:rPr lang="en-US" altLang="ko-KR" sz="1600" dirty="0" err="1"/>
              <a:t>img_width</a:t>
            </a:r>
            <a:r>
              <a:rPr lang="en-US" altLang="ko-KR" sz="1600" dirty="0"/>
              <a:t> - 1, :] - x[:, 1:, :</a:t>
            </a:r>
            <a:r>
              <a:rPr lang="en-US" altLang="ko-KR" sz="1600" dirty="0" err="1"/>
              <a:t>img_width</a:t>
            </a:r>
            <a:r>
              <a:rPr lang="en-US" altLang="ko-KR" sz="1600" dirty="0"/>
              <a:t> - 1, :])</a:t>
            </a:r>
          </a:p>
          <a:p>
            <a:r>
              <a:rPr lang="en-US" altLang="ko-KR" sz="1600" dirty="0"/>
              <a:t>    b = </a:t>
            </a:r>
            <a:r>
              <a:rPr lang="en-US" altLang="ko-KR" sz="1600" dirty="0" err="1"/>
              <a:t>K.square</a:t>
            </a:r>
            <a:r>
              <a:rPr lang="en-US" altLang="ko-KR" sz="1600" dirty="0"/>
              <a:t>(</a:t>
            </a:r>
          </a:p>
          <a:p>
            <a:r>
              <a:rPr lang="en-US" altLang="ko-KR" sz="1600" dirty="0"/>
              <a:t>        x[:, :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 - 1, :</a:t>
            </a:r>
            <a:r>
              <a:rPr lang="en-US" altLang="ko-KR" sz="1600" dirty="0" err="1"/>
              <a:t>img_width</a:t>
            </a:r>
            <a:r>
              <a:rPr lang="en-US" altLang="ko-KR" sz="1600" dirty="0"/>
              <a:t> - 1, :] - x[:, :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 - 1, 1:, :])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K.sum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K.pow</a:t>
            </a:r>
            <a:r>
              <a:rPr lang="en-US" altLang="ko-KR" sz="1600" dirty="0"/>
              <a:t>(a + b, 1.25))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87825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3547AE-BEE9-42F4-B1B4-F93A4CFBCB0B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8-20 </a:t>
            </a:r>
            <a:r>
              <a:rPr lang="ko-KR" altLang="en-US" sz="1200" dirty="0"/>
              <a:t>최소화할 최종 손실 정의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3B6C5C-C66C-402A-9AEB-5B08CA4212DC}"/>
              </a:ext>
            </a:extLst>
          </p:cNvPr>
          <p:cNvSpPr txBox="1"/>
          <p:nvPr/>
        </p:nvSpPr>
        <p:spPr>
          <a:xfrm>
            <a:off x="933544" y="1632401"/>
            <a:ext cx="99196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outputs_dict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dict</a:t>
            </a:r>
            <a:r>
              <a:rPr lang="en-US" altLang="ko-KR" sz="1600" dirty="0"/>
              <a:t>([(layer.name, </a:t>
            </a:r>
            <a:r>
              <a:rPr lang="en-US" altLang="ko-KR" sz="1600" dirty="0" err="1"/>
              <a:t>layer.output</a:t>
            </a:r>
            <a:r>
              <a:rPr lang="en-US" altLang="ko-KR" sz="1600" dirty="0"/>
              <a:t>) for layer in </a:t>
            </a:r>
            <a:r>
              <a:rPr lang="en-US" altLang="ko-KR" sz="1600" dirty="0" err="1"/>
              <a:t>model.layers</a:t>
            </a:r>
            <a:r>
              <a:rPr lang="en-US" altLang="ko-KR" sz="1600" dirty="0"/>
              <a:t>])</a:t>
            </a:r>
          </a:p>
          <a:p>
            <a:r>
              <a:rPr lang="en-US" altLang="ko-KR" sz="1600" dirty="0" err="1"/>
              <a:t>content_layer</a:t>
            </a:r>
            <a:r>
              <a:rPr lang="en-US" altLang="ko-KR" sz="1600" dirty="0"/>
              <a:t> = 'block5_conv2'</a:t>
            </a:r>
          </a:p>
          <a:p>
            <a:r>
              <a:rPr lang="en-US" altLang="ko-KR" sz="1600" dirty="0" err="1"/>
              <a:t>style_layers</a:t>
            </a:r>
            <a:r>
              <a:rPr lang="en-US" altLang="ko-KR" sz="1600" dirty="0"/>
              <a:t> = ['block1_conv1','block2_conv1','block3_conv1','block4_conv1’,</a:t>
            </a:r>
          </a:p>
          <a:p>
            <a:r>
              <a:rPr lang="en-US" altLang="ko-KR" sz="1600" dirty="0"/>
              <a:t>'block5_conv1']</a:t>
            </a:r>
          </a:p>
          <a:p>
            <a:r>
              <a:rPr lang="en-US" altLang="ko-KR" sz="1600" dirty="0" err="1"/>
              <a:t>total_variation_weight</a:t>
            </a:r>
            <a:r>
              <a:rPr lang="en-US" altLang="ko-KR" sz="1600" dirty="0"/>
              <a:t> = 1e-4</a:t>
            </a:r>
          </a:p>
          <a:p>
            <a:r>
              <a:rPr lang="en-US" altLang="ko-KR" sz="1600" dirty="0" err="1"/>
              <a:t>style_weight</a:t>
            </a:r>
            <a:r>
              <a:rPr lang="en-US" altLang="ko-KR" sz="1600" dirty="0"/>
              <a:t> = 1.</a:t>
            </a:r>
          </a:p>
          <a:p>
            <a:r>
              <a:rPr lang="en-US" altLang="ko-KR" sz="1600" dirty="0" err="1"/>
              <a:t>content_weight</a:t>
            </a:r>
            <a:r>
              <a:rPr lang="en-US" altLang="ko-KR" sz="1600" dirty="0"/>
              <a:t> = 0.025</a:t>
            </a:r>
          </a:p>
          <a:p>
            <a:r>
              <a:rPr lang="en-US" altLang="ko-KR" sz="1600" dirty="0"/>
              <a:t>loss = </a:t>
            </a:r>
            <a:r>
              <a:rPr lang="en-US" altLang="ko-KR" sz="1600" dirty="0" err="1"/>
              <a:t>K.variable</a:t>
            </a:r>
            <a:r>
              <a:rPr lang="en-US" altLang="ko-KR" sz="1600" dirty="0"/>
              <a:t>(0.)</a:t>
            </a:r>
          </a:p>
          <a:p>
            <a:r>
              <a:rPr lang="en-US" altLang="ko-KR" sz="1600" dirty="0" err="1"/>
              <a:t>layer_features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outputs_dict</a:t>
            </a:r>
            <a:r>
              <a:rPr lang="en-US" altLang="ko-KR" sz="1600" dirty="0"/>
              <a:t>[</a:t>
            </a:r>
            <a:r>
              <a:rPr lang="en-US" altLang="ko-KR" sz="1600" dirty="0" err="1"/>
              <a:t>content_layer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 err="1"/>
              <a:t>target_image_features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layer_features</a:t>
            </a:r>
            <a:r>
              <a:rPr lang="en-US" altLang="ko-KR" sz="1600" dirty="0"/>
              <a:t>[0, :, :, :]</a:t>
            </a:r>
          </a:p>
          <a:p>
            <a:r>
              <a:rPr lang="en-US" altLang="ko-KR" sz="1600" dirty="0" err="1"/>
              <a:t>combination_features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layer_features</a:t>
            </a:r>
            <a:r>
              <a:rPr lang="en-US" altLang="ko-KR" sz="1600" dirty="0"/>
              <a:t>[2, :, :, :]</a:t>
            </a:r>
          </a:p>
          <a:p>
            <a:r>
              <a:rPr lang="en-US" altLang="ko-KR" sz="1600" dirty="0"/>
              <a:t>loss += </a:t>
            </a:r>
            <a:r>
              <a:rPr lang="en-US" altLang="ko-KR" sz="1600" dirty="0" err="1"/>
              <a:t>content_weight</a:t>
            </a:r>
            <a:r>
              <a:rPr lang="en-US" altLang="ko-KR" sz="1600" dirty="0"/>
              <a:t> * </a:t>
            </a:r>
            <a:r>
              <a:rPr lang="en-US" altLang="ko-KR" sz="1600" dirty="0" err="1"/>
              <a:t>content_loss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target_image_features,combination_features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layer_name</a:t>
            </a:r>
            <a:r>
              <a:rPr lang="en-US" altLang="ko-KR" sz="1600" dirty="0"/>
              <a:t> in </a:t>
            </a:r>
            <a:r>
              <a:rPr lang="en-US" altLang="ko-KR" sz="1600" dirty="0" err="1"/>
              <a:t>style_layers</a:t>
            </a:r>
            <a:r>
              <a:rPr lang="en-US" altLang="ko-KR" sz="1600" dirty="0"/>
              <a:t>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layer_features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outputs_dict</a:t>
            </a:r>
            <a:r>
              <a:rPr lang="en-US" altLang="ko-KR" sz="1600" dirty="0"/>
              <a:t>[</a:t>
            </a:r>
            <a:r>
              <a:rPr lang="en-US" altLang="ko-KR" sz="1600" dirty="0" err="1"/>
              <a:t>layer_name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style_reference_features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layer_features</a:t>
            </a:r>
            <a:r>
              <a:rPr lang="en-US" altLang="ko-KR" sz="1600" dirty="0"/>
              <a:t>[1, :, :, :]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combination_features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layer_features</a:t>
            </a:r>
            <a:r>
              <a:rPr lang="en-US" altLang="ko-KR" sz="1600" dirty="0"/>
              <a:t>[2, :, :, :]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sl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style_loss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style_reference_features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combination_features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loss += (</a:t>
            </a:r>
            <a:r>
              <a:rPr lang="en-US" altLang="ko-KR" sz="1600" dirty="0" err="1"/>
              <a:t>style_weight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style_layers</a:t>
            </a:r>
            <a:r>
              <a:rPr lang="en-US" altLang="ko-KR" sz="1600" dirty="0"/>
              <a:t>)) * </a:t>
            </a:r>
            <a:r>
              <a:rPr lang="en-US" altLang="ko-KR" sz="1600" dirty="0" err="1"/>
              <a:t>sl</a:t>
            </a:r>
            <a:endParaRPr lang="en-US" altLang="ko-KR" sz="1600" dirty="0"/>
          </a:p>
          <a:p>
            <a:r>
              <a:rPr lang="en-US" altLang="ko-KR" sz="1600" dirty="0"/>
              <a:t>loss += </a:t>
            </a:r>
            <a:r>
              <a:rPr lang="en-US" altLang="ko-KR" sz="1600" dirty="0" err="1"/>
              <a:t>total_variation_weight</a:t>
            </a:r>
            <a:r>
              <a:rPr lang="en-US" altLang="ko-KR" sz="1600" dirty="0"/>
              <a:t> * </a:t>
            </a:r>
            <a:r>
              <a:rPr lang="en-US" altLang="ko-KR" sz="1600" dirty="0" err="1"/>
              <a:t>total_variation_loss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combination_image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54176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3547AE-BEE9-42F4-B1B4-F93A4CFBCB0B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8-21 </a:t>
            </a:r>
            <a:r>
              <a:rPr lang="ko-KR" altLang="en-US" sz="1200" dirty="0"/>
              <a:t>경사 </a:t>
            </a:r>
            <a:r>
              <a:rPr lang="ko-KR" altLang="en-US" sz="1200" dirty="0" err="1"/>
              <a:t>하강법</a:t>
            </a:r>
            <a:r>
              <a:rPr lang="ko-KR" altLang="en-US" sz="1200" dirty="0"/>
              <a:t> 단계 설정하기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4095A4-61EF-43FC-990F-56B353F7E3B7}"/>
              </a:ext>
            </a:extLst>
          </p:cNvPr>
          <p:cNvSpPr txBox="1"/>
          <p:nvPr/>
        </p:nvSpPr>
        <p:spPr>
          <a:xfrm>
            <a:off x="933544" y="1632401"/>
            <a:ext cx="99196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grads = </a:t>
            </a:r>
            <a:r>
              <a:rPr lang="en-US" altLang="ko-KR" sz="1200" dirty="0" err="1"/>
              <a:t>K.gradients</a:t>
            </a:r>
            <a:r>
              <a:rPr lang="en-US" altLang="ko-KR" sz="1200" dirty="0"/>
              <a:t>(loss, </a:t>
            </a:r>
            <a:r>
              <a:rPr lang="en-US" altLang="ko-KR" sz="1200" dirty="0" err="1"/>
              <a:t>combination_image</a:t>
            </a:r>
            <a:r>
              <a:rPr lang="en-US" altLang="ko-KR" sz="1200" dirty="0"/>
              <a:t>)[0]</a:t>
            </a:r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현재 손실과 </a:t>
            </a:r>
            <a:r>
              <a:rPr lang="ko-KR" altLang="en-US" sz="1200" dirty="0" err="1"/>
              <a:t>그래디언트의</a:t>
            </a:r>
            <a:r>
              <a:rPr lang="ko-KR" altLang="en-US" sz="1200" dirty="0"/>
              <a:t> 값을 추출하는 </a:t>
            </a:r>
            <a:r>
              <a:rPr lang="ko-KR" altLang="en-US" sz="1200" dirty="0" err="1"/>
              <a:t>케라스</a:t>
            </a:r>
            <a:r>
              <a:rPr lang="ko-KR" altLang="en-US" sz="1200" dirty="0"/>
              <a:t> </a:t>
            </a:r>
            <a:r>
              <a:rPr lang="en-US" altLang="ko-KR" sz="1200" dirty="0"/>
              <a:t>Function </a:t>
            </a:r>
            <a:r>
              <a:rPr lang="ko-KR" altLang="en-US" sz="1200" dirty="0"/>
              <a:t>객체입니다</a:t>
            </a:r>
          </a:p>
          <a:p>
            <a:r>
              <a:rPr lang="en-US" altLang="ko-KR" sz="1200" dirty="0" err="1"/>
              <a:t>fetch_loss_and_grads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K.function</a:t>
            </a:r>
            <a:r>
              <a:rPr lang="en-US" altLang="ko-KR" sz="1200" dirty="0"/>
              <a:t>([</a:t>
            </a:r>
            <a:r>
              <a:rPr lang="en-US" altLang="ko-KR" sz="1200" dirty="0" err="1"/>
              <a:t>combination_image</a:t>
            </a:r>
            <a:r>
              <a:rPr lang="en-US" altLang="ko-KR" sz="1200" dirty="0"/>
              <a:t>], [loss, grads])</a:t>
            </a:r>
          </a:p>
          <a:p>
            <a:endParaRPr lang="en-US" altLang="ko-KR" sz="1200" dirty="0"/>
          </a:p>
          <a:p>
            <a:r>
              <a:rPr lang="en-US" altLang="ko-KR" sz="1200" dirty="0"/>
              <a:t>class Evaluator(object):</a:t>
            </a:r>
          </a:p>
          <a:p>
            <a:r>
              <a:rPr lang="en-US" altLang="ko-KR" sz="1200" dirty="0"/>
              <a:t>    def 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__(self):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self.loss_value</a:t>
            </a:r>
            <a:r>
              <a:rPr lang="en-US" altLang="ko-KR" sz="1200" dirty="0"/>
              <a:t> = None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self.grads_values</a:t>
            </a:r>
            <a:r>
              <a:rPr lang="en-US" altLang="ko-KR" sz="1200" dirty="0"/>
              <a:t> = None</a:t>
            </a:r>
          </a:p>
          <a:p>
            <a:r>
              <a:rPr lang="en-US" altLang="ko-KR" sz="1200" dirty="0"/>
              <a:t>    def loss(self, x):</a:t>
            </a:r>
          </a:p>
          <a:p>
            <a:r>
              <a:rPr lang="en-US" altLang="ko-KR" sz="1200" dirty="0"/>
              <a:t>        assert </a:t>
            </a:r>
            <a:r>
              <a:rPr lang="en-US" altLang="ko-KR" sz="1200" dirty="0" err="1"/>
              <a:t>self.loss_value</a:t>
            </a:r>
            <a:r>
              <a:rPr lang="en-US" altLang="ko-KR" sz="1200" dirty="0"/>
              <a:t> is None</a:t>
            </a:r>
          </a:p>
          <a:p>
            <a:r>
              <a:rPr lang="en-US" altLang="ko-KR" sz="1200" dirty="0"/>
              <a:t>        x = </a:t>
            </a:r>
            <a:r>
              <a:rPr lang="en-US" altLang="ko-KR" sz="1200" dirty="0" err="1"/>
              <a:t>x.reshape</a:t>
            </a:r>
            <a:r>
              <a:rPr lang="en-US" altLang="ko-KR" sz="1200" dirty="0"/>
              <a:t>((1, </a:t>
            </a:r>
            <a:r>
              <a:rPr lang="en-US" altLang="ko-KR" sz="1200" dirty="0" err="1"/>
              <a:t>img_height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img_width</a:t>
            </a:r>
            <a:r>
              <a:rPr lang="en-US" altLang="ko-KR" sz="1200" dirty="0"/>
              <a:t>, 3))</a:t>
            </a:r>
          </a:p>
          <a:p>
            <a:r>
              <a:rPr lang="en-US" altLang="ko-KR" sz="1200" dirty="0"/>
              <a:t>        outs = </a:t>
            </a:r>
            <a:r>
              <a:rPr lang="en-US" altLang="ko-KR" sz="1200" dirty="0" err="1"/>
              <a:t>fetch_loss_and_grads</a:t>
            </a:r>
            <a:r>
              <a:rPr lang="en-US" altLang="ko-KR" sz="1200" dirty="0"/>
              <a:t>([x])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loss_value</a:t>
            </a:r>
            <a:r>
              <a:rPr lang="en-US" altLang="ko-KR" sz="1200" dirty="0"/>
              <a:t> = outs[0]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grad_values</a:t>
            </a:r>
            <a:r>
              <a:rPr lang="en-US" altLang="ko-KR" sz="1200" dirty="0"/>
              <a:t> = outs[1].flatten().</a:t>
            </a:r>
            <a:r>
              <a:rPr lang="en-US" altLang="ko-KR" sz="1200" dirty="0" err="1"/>
              <a:t>astype</a:t>
            </a:r>
            <a:r>
              <a:rPr lang="en-US" altLang="ko-KR" sz="1200" dirty="0"/>
              <a:t>('float64')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self.loss_value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loss_value</a:t>
            </a:r>
            <a:endParaRPr lang="en-US" altLang="ko-KR" sz="1200" dirty="0"/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self.grad_values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grad_values</a:t>
            </a:r>
            <a:endParaRPr lang="en-US" altLang="ko-KR" sz="1200" dirty="0"/>
          </a:p>
          <a:p>
            <a:r>
              <a:rPr lang="en-US" altLang="ko-KR" sz="1200" dirty="0"/>
              <a:t>        return </a:t>
            </a:r>
            <a:r>
              <a:rPr lang="en-US" altLang="ko-KR" sz="1200" dirty="0" err="1"/>
              <a:t>self.loss_value</a:t>
            </a:r>
            <a:endParaRPr lang="en-US" altLang="ko-KR" sz="1200" dirty="0"/>
          </a:p>
          <a:p>
            <a:r>
              <a:rPr lang="en-US" altLang="ko-KR" sz="1200" dirty="0"/>
              <a:t>    def grads(self, x):</a:t>
            </a:r>
          </a:p>
          <a:p>
            <a:r>
              <a:rPr lang="en-US" altLang="ko-KR" sz="1200" dirty="0"/>
              <a:t>        assert </a:t>
            </a:r>
            <a:r>
              <a:rPr lang="en-US" altLang="ko-KR" sz="1200" dirty="0" err="1"/>
              <a:t>self.loss_value</a:t>
            </a:r>
            <a:r>
              <a:rPr lang="en-US" altLang="ko-KR" sz="1200" dirty="0"/>
              <a:t> is not None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grad_values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np.copy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self.grad_values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self.loss_value</a:t>
            </a:r>
            <a:r>
              <a:rPr lang="en-US" altLang="ko-KR" sz="1200" dirty="0"/>
              <a:t> = None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self.grad_values</a:t>
            </a:r>
            <a:r>
              <a:rPr lang="en-US" altLang="ko-KR" sz="1200" dirty="0"/>
              <a:t> = None</a:t>
            </a:r>
          </a:p>
          <a:p>
            <a:r>
              <a:rPr lang="en-US" altLang="ko-KR" sz="1200" dirty="0"/>
              <a:t>        return </a:t>
            </a:r>
            <a:r>
              <a:rPr lang="en-US" altLang="ko-KR" sz="1200" dirty="0" err="1"/>
              <a:t>grad_values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evaluator = Evaluator()</a:t>
            </a:r>
          </a:p>
        </p:txBody>
      </p:sp>
    </p:spTree>
    <p:extLst>
      <p:ext uri="{BB962C8B-B14F-4D97-AF65-F5344CB8AC3E}">
        <p14:creationId xmlns:p14="http://schemas.microsoft.com/office/powerpoint/2010/main" val="203737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2AB6EF-3FC3-4FE1-ACE8-E2DFAA8EFD8D}"/>
              </a:ext>
            </a:extLst>
          </p:cNvPr>
          <p:cNvSpPr/>
          <p:nvPr/>
        </p:nvSpPr>
        <p:spPr>
          <a:xfrm>
            <a:off x="959699" y="1447058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8-22 </a:t>
            </a:r>
            <a:r>
              <a:rPr lang="ko-KR" altLang="en-US" sz="1200" dirty="0"/>
              <a:t>스타일 트랜스퍼 반복 루프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16214B-586E-4D08-9C6F-880014410DDC}"/>
              </a:ext>
            </a:extLst>
          </p:cNvPr>
          <p:cNvSpPr txBox="1"/>
          <p:nvPr/>
        </p:nvSpPr>
        <p:spPr>
          <a:xfrm>
            <a:off x="933544" y="1632401"/>
            <a:ext cx="99196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from </a:t>
            </a:r>
            <a:r>
              <a:rPr lang="en-US" altLang="ko-KR" sz="1200" dirty="0" err="1"/>
              <a:t>scipy.optimize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fmin_l_bfgs_b</a:t>
            </a:r>
            <a:endParaRPr lang="en-US" altLang="ko-KR" sz="1200" dirty="0"/>
          </a:p>
          <a:p>
            <a:r>
              <a:rPr lang="en-US" altLang="ko-KR" sz="1200" dirty="0"/>
              <a:t>import time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result_prefix</a:t>
            </a:r>
            <a:r>
              <a:rPr lang="en-US" altLang="ko-KR" sz="1200" dirty="0"/>
              <a:t> = '</a:t>
            </a:r>
            <a:r>
              <a:rPr lang="en-US" altLang="ko-KR" sz="1200" dirty="0" err="1"/>
              <a:t>style_transfer_result</a:t>
            </a:r>
            <a:r>
              <a:rPr lang="en-US" altLang="ko-KR" sz="1200" dirty="0"/>
              <a:t>'</a:t>
            </a:r>
          </a:p>
          <a:p>
            <a:r>
              <a:rPr lang="en-US" altLang="ko-KR" sz="1200" dirty="0"/>
              <a:t>iterations = 20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 err="1"/>
              <a:t>뉴럴</a:t>
            </a:r>
            <a:r>
              <a:rPr lang="ko-KR" altLang="en-US" sz="1200" dirty="0"/>
              <a:t> 스타일 </a:t>
            </a:r>
            <a:r>
              <a:rPr lang="ko-KR" altLang="en-US" sz="1200" dirty="0" err="1"/>
              <a:t>트랜스퍼의</a:t>
            </a:r>
            <a:r>
              <a:rPr lang="ko-KR" altLang="en-US" sz="1200" dirty="0"/>
              <a:t> 손실을 최소화하기 위해 생성된 이미지에 대해 </a:t>
            </a:r>
            <a:r>
              <a:rPr lang="en-US" altLang="ko-KR" sz="1200" dirty="0"/>
              <a:t>L-BFGS </a:t>
            </a:r>
            <a:r>
              <a:rPr lang="ko-KR" altLang="en-US" sz="1200" dirty="0"/>
              <a:t>최적화를 수행합니다</a:t>
            </a:r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초기 값은 타깃 이미지입니다</a:t>
            </a:r>
          </a:p>
          <a:p>
            <a:r>
              <a:rPr lang="en-US" altLang="ko-KR" sz="1200" dirty="0"/>
              <a:t># </a:t>
            </a:r>
            <a:r>
              <a:rPr lang="en-US" altLang="ko-KR" sz="1200" dirty="0" err="1"/>
              <a:t>scipy.optimize.fmin_l_bfgs_b</a:t>
            </a:r>
            <a:r>
              <a:rPr lang="en-US" altLang="ko-KR" sz="1200" dirty="0"/>
              <a:t> </a:t>
            </a:r>
            <a:r>
              <a:rPr lang="ko-KR" altLang="en-US" sz="1200" dirty="0"/>
              <a:t>함수가 벡터만 처리할 수 있기 때문에 이미지를 펼칩니다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preprocess_image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target_image_path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x.flatten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range(iterations):</a:t>
            </a:r>
          </a:p>
          <a:p>
            <a:r>
              <a:rPr lang="en-US" altLang="ko-KR" sz="1200" dirty="0"/>
              <a:t>    print('</a:t>
            </a:r>
            <a:r>
              <a:rPr lang="ko-KR" altLang="en-US" sz="1200" dirty="0"/>
              <a:t>반복 횟수</a:t>
            </a:r>
            <a:r>
              <a:rPr lang="en-US" altLang="ko-KR" sz="1200" dirty="0"/>
              <a:t>:',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start_time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time.time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    x, </a:t>
            </a:r>
            <a:r>
              <a:rPr lang="en-US" altLang="ko-KR" sz="1200" dirty="0" err="1"/>
              <a:t>min_val</a:t>
            </a:r>
            <a:r>
              <a:rPr lang="en-US" altLang="ko-KR" sz="1200" dirty="0"/>
              <a:t>, info = </a:t>
            </a:r>
            <a:r>
              <a:rPr lang="en-US" altLang="ko-KR" sz="1200" dirty="0" err="1"/>
              <a:t>fmin_l_bfgs_b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evaluator.loss</a:t>
            </a:r>
            <a:r>
              <a:rPr lang="en-US" altLang="ko-KR" sz="1200" dirty="0"/>
              <a:t>, x,</a:t>
            </a:r>
          </a:p>
          <a:p>
            <a:r>
              <a:rPr lang="en-US" altLang="ko-KR" sz="1200" dirty="0"/>
              <a:t>                                     </a:t>
            </a:r>
            <a:r>
              <a:rPr lang="en-US" altLang="ko-KR" sz="1200" dirty="0" err="1"/>
              <a:t>fprime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evaluator.grads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maxfun</a:t>
            </a:r>
            <a:r>
              <a:rPr lang="en-US" altLang="ko-KR" sz="1200" dirty="0"/>
              <a:t>=20)</a:t>
            </a:r>
          </a:p>
          <a:p>
            <a:r>
              <a:rPr lang="en-US" altLang="ko-KR" sz="1200" dirty="0"/>
              <a:t>    print('</a:t>
            </a:r>
            <a:r>
              <a:rPr lang="ko-KR" altLang="en-US" sz="1200" dirty="0"/>
              <a:t>현재 손실 값</a:t>
            </a:r>
            <a:r>
              <a:rPr lang="en-US" altLang="ko-KR" sz="1200" dirty="0"/>
              <a:t>:', </a:t>
            </a:r>
            <a:r>
              <a:rPr lang="en-US" altLang="ko-KR" sz="1200" dirty="0" err="1"/>
              <a:t>min_val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# </a:t>
            </a:r>
            <a:r>
              <a:rPr lang="ko-KR" altLang="en-US" sz="1200" dirty="0"/>
              <a:t>생성된 현재 이미지를 저장합니다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x.copy</a:t>
            </a:r>
            <a:r>
              <a:rPr lang="en-US" altLang="ko-KR" sz="1200" dirty="0"/>
              <a:t>().reshape((</a:t>
            </a:r>
            <a:r>
              <a:rPr lang="en-US" altLang="ko-KR" sz="1200" dirty="0" err="1"/>
              <a:t>img_height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img_width</a:t>
            </a:r>
            <a:r>
              <a:rPr lang="en-US" altLang="ko-KR" sz="1200" dirty="0"/>
              <a:t>, 3))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deprocess_image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fname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result_prefix</a:t>
            </a:r>
            <a:r>
              <a:rPr lang="en-US" altLang="ko-KR" sz="1200" dirty="0"/>
              <a:t> + '_at_iteration_%d.png' % </a:t>
            </a:r>
            <a:r>
              <a:rPr lang="en-US" altLang="ko-KR" sz="1200" dirty="0" err="1"/>
              <a:t>i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save_img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fname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end_time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time.time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    print('</a:t>
            </a:r>
            <a:r>
              <a:rPr lang="ko-KR" altLang="en-US" sz="1200" dirty="0"/>
              <a:t>저장 이미지</a:t>
            </a:r>
            <a:r>
              <a:rPr lang="en-US" altLang="ko-KR" sz="1200" dirty="0"/>
              <a:t>: ', </a:t>
            </a:r>
            <a:r>
              <a:rPr lang="en-US" altLang="ko-KR" sz="1200" dirty="0" err="1"/>
              <a:t>fname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print('%d </a:t>
            </a:r>
            <a:r>
              <a:rPr lang="ko-KR" altLang="en-US" sz="1200" dirty="0"/>
              <a:t>번째 반복 완료</a:t>
            </a:r>
            <a:r>
              <a:rPr lang="en-US" altLang="ko-KR" sz="1200" dirty="0"/>
              <a:t>: %ds' % 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end_time</a:t>
            </a:r>
            <a:r>
              <a:rPr lang="en-US" altLang="ko-KR" sz="1200" dirty="0"/>
              <a:t> - </a:t>
            </a:r>
            <a:r>
              <a:rPr lang="en-US" altLang="ko-KR" sz="1200" dirty="0" err="1"/>
              <a:t>start_time</a:t>
            </a:r>
            <a:r>
              <a:rPr lang="en-US" altLang="ko-KR" sz="12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82594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98787" y="2793729"/>
            <a:ext cx="2787944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8.3.4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정리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693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Bauhaus 93" panose="04030905020B02020C02" pitchFamily="82" charset="0"/>
                </a:rPr>
                <a:t>••••••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BFF18B-B88E-4B68-BD0F-C083E2BE03F9}"/>
              </a:ext>
            </a:extLst>
          </p:cNvPr>
          <p:cNvSpPr txBox="1"/>
          <p:nvPr/>
        </p:nvSpPr>
        <p:spPr>
          <a:xfrm>
            <a:off x="1331650" y="2077375"/>
            <a:ext cx="73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스타일 </a:t>
            </a:r>
            <a:r>
              <a:rPr lang="ko-KR" altLang="en-US" dirty="0" err="1">
                <a:latin typeface="Bauhaus 93" panose="04030905020B02020C02" pitchFamily="82" charset="0"/>
              </a:rPr>
              <a:t>트랜스퍼란</a:t>
            </a:r>
            <a:r>
              <a:rPr lang="en-US" altLang="ko-KR" dirty="0">
                <a:latin typeface="Bauhaus 93" panose="04030905020B02020C02" pitchFamily="82" charset="0"/>
              </a:rPr>
              <a:t>?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48BF4-AF0A-4CAE-8F6B-28AE0F083754}"/>
              </a:ext>
            </a:extLst>
          </p:cNvPr>
          <p:cNvSpPr txBox="1"/>
          <p:nvPr/>
        </p:nvSpPr>
        <p:spPr>
          <a:xfrm>
            <a:off x="1331648" y="2753816"/>
            <a:ext cx="73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콘텐츠는 </a:t>
            </a:r>
            <a:r>
              <a:rPr lang="ko-KR" altLang="en-US" dirty="0" err="1">
                <a:latin typeface="Bauhaus 93" panose="04030905020B02020C02" pitchFamily="82" charset="0"/>
              </a:rPr>
              <a:t>컨브넷</a:t>
            </a:r>
            <a:r>
              <a:rPr lang="ko-KR" altLang="en-US" dirty="0">
                <a:latin typeface="Bauhaus 93" panose="04030905020B02020C02" pitchFamily="82" charset="0"/>
              </a:rPr>
              <a:t> 상위 층의 활성화에서 얻을 수 있다</a:t>
            </a:r>
            <a:r>
              <a:rPr lang="en-US" altLang="ko-KR" dirty="0">
                <a:latin typeface="Bauhaus 93" panose="04030905020B02020C02" pitchFamily="82" charset="0"/>
              </a:rPr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FBCB86-6610-4D27-ADB0-EA7CB0056C0A}"/>
              </a:ext>
            </a:extLst>
          </p:cNvPr>
          <p:cNvSpPr txBox="1"/>
          <p:nvPr/>
        </p:nvSpPr>
        <p:spPr>
          <a:xfrm>
            <a:off x="1331648" y="3430257"/>
            <a:ext cx="782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스타일은 여러 </a:t>
            </a:r>
            <a:r>
              <a:rPr lang="ko-KR" altLang="en-US" dirty="0" err="1">
                <a:latin typeface="Bauhaus 93" panose="04030905020B02020C02" pitchFamily="82" charset="0"/>
              </a:rPr>
              <a:t>컨브넷</a:t>
            </a:r>
            <a:r>
              <a:rPr lang="ko-KR" altLang="en-US" dirty="0">
                <a:latin typeface="Bauhaus 93" panose="04030905020B02020C02" pitchFamily="82" charset="0"/>
              </a:rPr>
              <a:t> 층의 활성화 안에 내재된 상관관계에서 얻을 수 있다</a:t>
            </a:r>
            <a:r>
              <a:rPr lang="en-US" altLang="ko-KR" dirty="0">
                <a:latin typeface="Bauhaus 93" panose="04030905020B02020C02" pitchFamily="82" charset="0"/>
              </a:rPr>
              <a:t>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8B20A2-5378-4C8C-9126-3DD1B04B7970}"/>
              </a:ext>
            </a:extLst>
          </p:cNvPr>
          <p:cNvSpPr txBox="1"/>
          <p:nvPr/>
        </p:nvSpPr>
        <p:spPr>
          <a:xfrm>
            <a:off x="1331648" y="4106698"/>
            <a:ext cx="73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이런 기본 아이디어에서 출발하여 다양한 변종과 개선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59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6559" y="2793729"/>
            <a:ext cx="11572399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8.4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변이형 </a:t>
            </a:r>
            <a:r>
              <a:rPr lang="ko-KR" altLang="en-US" sz="4400" b="1" i="1" kern="0" dirty="0" err="1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오토인코더를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사용한 이미지 생성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9225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2962" y="2793729"/>
            <a:ext cx="10719602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8.4.1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이미지의 잠재 공간에서 샘플링하기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48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CEB3CF7-A432-45D0-9848-DBD3F65AA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50" y="1518389"/>
            <a:ext cx="9417542" cy="4016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92AA60-2CE7-484A-AE03-09B36CC50F66}"/>
              </a:ext>
            </a:extLst>
          </p:cNvPr>
          <p:cNvSpPr txBox="1"/>
          <p:nvPr/>
        </p:nvSpPr>
        <p:spPr>
          <a:xfrm>
            <a:off x="985421" y="5339611"/>
            <a:ext cx="984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distance(style(</a:t>
            </a:r>
            <a:r>
              <a:rPr lang="en-US" altLang="ko-KR" dirty="0" err="1"/>
              <a:t>reference_image</a:t>
            </a:r>
            <a:r>
              <a:rPr lang="en-US" altLang="ko-KR" dirty="0"/>
              <a:t>) – style(</a:t>
            </a:r>
            <a:r>
              <a:rPr lang="en-US" altLang="ko-KR" dirty="0" err="1"/>
              <a:t>generated_image</a:t>
            </a:r>
            <a:r>
              <a:rPr lang="en-US" altLang="ko-KR" dirty="0"/>
              <a:t>)) 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F85191-C588-4B5E-8017-E0C82C4D66DA}"/>
              </a:ext>
            </a:extLst>
          </p:cNvPr>
          <p:cNvSpPr txBox="1"/>
          <p:nvPr/>
        </p:nvSpPr>
        <p:spPr>
          <a:xfrm>
            <a:off x="1009549" y="5798194"/>
            <a:ext cx="984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distance(content(</a:t>
            </a:r>
            <a:r>
              <a:rPr lang="en-US" altLang="ko-KR" dirty="0" err="1"/>
              <a:t>original_image</a:t>
            </a:r>
            <a:r>
              <a:rPr lang="en-US" altLang="ko-KR" dirty="0"/>
              <a:t>) – content(</a:t>
            </a:r>
            <a:r>
              <a:rPr lang="en-US" altLang="ko-KR" dirty="0" err="1"/>
              <a:t>generated_image</a:t>
            </a:r>
            <a:r>
              <a:rPr lang="en-US" altLang="ko-KR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88764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C7FC08-D95B-49FB-83CC-80CAEF30051B}"/>
              </a:ext>
            </a:extLst>
          </p:cNvPr>
          <p:cNvSpPr/>
          <p:nvPr/>
        </p:nvSpPr>
        <p:spPr>
          <a:xfrm>
            <a:off x="1402671" y="1883904"/>
            <a:ext cx="1535837" cy="12806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훈련 데이터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ACEDCDC-C07E-4F7B-8D9E-3E30E82A1975}"/>
              </a:ext>
            </a:extLst>
          </p:cNvPr>
          <p:cNvCxnSpPr/>
          <p:nvPr/>
        </p:nvCxnSpPr>
        <p:spPr>
          <a:xfrm>
            <a:off x="2170589" y="3429000"/>
            <a:ext cx="0" cy="60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97ACA7-96D5-4F70-B363-4A46264E4738}"/>
              </a:ext>
            </a:extLst>
          </p:cNvPr>
          <p:cNvSpPr/>
          <p:nvPr/>
        </p:nvSpPr>
        <p:spPr>
          <a:xfrm>
            <a:off x="2072937" y="3551451"/>
            <a:ext cx="195303" cy="2219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049767-E3F3-4779-9F09-EF59A720B14D}"/>
              </a:ext>
            </a:extLst>
          </p:cNvPr>
          <p:cNvSpPr/>
          <p:nvPr/>
        </p:nvSpPr>
        <p:spPr>
          <a:xfrm>
            <a:off x="1482571" y="4536489"/>
            <a:ext cx="1455936" cy="1280604"/>
          </a:xfrm>
          <a:prstGeom prst="rect">
            <a:avLst/>
          </a:prstGeom>
          <a:solidFill>
            <a:srgbClr val="D335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EC5044-71A8-42E4-8A02-EBA052D1CBC7}"/>
              </a:ext>
            </a:extLst>
          </p:cNvPr>
          <p:cNvSpPr/>
          <p:nvPr/>
        </p:nvSpPr>
        <p:spPr>
          <a:xfrm>
            <a:off x="5409497" y="4536489"/>
            <a:ext cx="2518261" cy="1280604"/>
          </a:xfrm>
          <a:prstGeom prst="rect">
            <a:avLst/>
          </a:prstGeom>
          <a:solidFill>
            <a:srgbClr val="D335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생성자 </a:t>
            </a:r>
            <a:r>
              <a:rPr lang="en-US" altLang="ko-KR" dirty="0"/>
              <a:t>/ </a:t>
            </a:r>
            <a:r>
              <a:rPr lang="ko-KR" altLang="en-US" dirty="0" err="1"/>
              <a:t>디코더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D3568F5-D251-427F-83BD-C021B54188F1}"/>
              </a:ext>
            </a:extLst>
          </p:cNvPr>
          <p:cNvSpPr/>
          <p:nvPr/>
        </p:nvSpPr>
        <p:spPr>
          <a:xfrm>
            <a:off x="2072936" y="5065820"/>
            <a:ext cx="195303" cy="2219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1607A99-E81A-463A-A5CE-CC8CC3B86A75}"/>
              </a:ext>
            </a:extLst>
          </p:cNvPr>
          <p:cNvCxnSpPr>
            <a:cxnSpLocks/>
            <a:stCxn id="29" idx="2"/>
          </p:cNvCxnSpPr>
          <p:nvPr/>
        </p:nvCxnSpPr>
        <p:spPr>
          <a:xfrm flipV="1">
            <a:off x="2072936" y="5176790"/>
            <a:ext cx="15757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64DADC9-16D1-4E69-92FB-35CD429A1064}"/>
              </a:ext>
            </a:extLst>
          </p:cNvPr>
          <p:cNvSpPr/>
          <p:nvPr/>
        </p:nvSpPr>
        <p:spPr>
          <a:xfrm>
            <a:off x="3764132" y="4580509"/>
            <a:ext cx="264882" cy="1118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59E6E5-4503-433B-870E-7E084E7463E0}"/>
              </a:ext>
            </a:extLst>
          </p:cNvPr>
          <p:cNvCxnSpPr>
            <a:cxnSpLocks/>
          </p:cNvCxnSpPr>
          <p:nvPr/>
        </p:nvCxnSpPr>
        <p:spPr>
          <a:xfrm flipV="1">
            <a:off x="4041606" y="5174943"/>
            <a:ext cx="9158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074032F-CCED-4282-AEA0-36F2C30A6BC4}"/>
              </a:ext>
            </a:extLst>
          </p:cNvPr>
          <p:cNvCxnSpPr>
            <a:cxnSpLocks/>
          </p:cNvCxnSpPr>
          <p:nvPr/>
        </p:nvCxnSpPr>
        <p:spPr>
          <a:xfrm flipV="1">
            <a:off x="7953672" y="5174943"/>
            <a:ext cx="9158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D647624-8B65-4F1A-BFB3-A292CAD69EC5}"/>
              </a:ext>
            </a:extLst>
          </p:cNvPr>
          <p:cNvCxnSpPr/>
          <p:nvPr/>
        </p:nvCxnSpPr>
        <p:spPr>
          <a:xfrm flipV="1">
            <a:off x="3045041" y="2432482"/>
            <a:ext cx="2272683" cy="20241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5779CEA-0557-444A-9C1D-0579D6C45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68" y="1108963"/>
            <a:ext cx="5443747" cy="27080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BEC54C8-E950-4BE4-800A-694E338F544B}"/>
              </a:ext>
            </a:extLst>
          </p:cNvPr>
          <p:cNvSpPr txBox="1"/>
          <p:nvPr/>
        </p:nvSpPr>
        <p:spPr>
          <a:xfrm>
            <a:off x="1236908" y="6054571"/>
            <a:ext cx="213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잠재 공간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269A78-FF5F-44AE-A3A0-383619746D12}"/>
              </a:ext>
            </a:extLst>
          </p:cNvPr>
          <p:cNvSpPr txBox="1"/>
          <p:nvPr/>
        </p:nvSpPr>
        <p:spPr>
          <a:xfrm>
            <a:off x="3570535" y="5970064"/>
            <a:ext cx="65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35E0E8C-5884-418F-94BC-0845943AF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78" y="4517300"/>
            <a:ext cx="1193157" cy="11817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2CC817D-D55A-475C-9D4A-18C09F633B7F}"/>
              </a:ext>
            </a:extLst>
          </p:cNvPr>
          <p:cNvSpPr txBox="1"/>
          <p:nvPr/>
        </p:nvSpPr>
        <p:spPr>
          <a:xfrm>
            <a:off x="9068281" y="5970064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합성 이미지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254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79344" y="2793729"/>
            <a:ext cx="9026830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8.4.2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이미지 변형을 위한 개념벡터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667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04C6CBB-02FE-4D50-9BA2-592E5E06A309}"/>
              </a:ext>
            </a:extLst>
          </p:cNvPr>
          <p:cNvSpPr/>
          <p:nvPr/>
        </p:nvSpPr>
        <p:spPr>
          <a:xfrm>
            <a:off x="1624614" y="2452456"/>
            <a:ext cx="2041864" cy="19530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56F82F-6926-4C7E-9133-51954EDFE6B1}"/>
              </a:ext>
            </a:extLst>
          </p:cNvPr>
          <p:cNvSpPr/>
          <p:nvPr/>
        </p:nvSpPr>
        <p:spPr>
          <a:xfrm>
            <a:off x="4421080" y="3338004"/>
            <a:ext cx="3586578" cy="2396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100F197-3834-4790-99B7-1FB7FD6E95E5}"/>
              </a:ext>
            </a:extLst>
          </p:cNvPr>
          <p:cNvSpPr/>
          <p:nvPr/>
        </p:nvSpPr>
        <p:spPr>
          <a:xfrm>
            <a:off x="8787228" y="2452455"/>
            <a:ext cx="2041864" cy="19530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DDD917-E3AE-45FA-8901-70BD3E06F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38" y="2800069"/>
            <a:ext cx="1184555" cy="13155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BEC7002-E239-48CA-A1C3-7CB67B322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56" y="1458037"/>
            <a:ext cx="1184555" cy="1315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4550A-8B1D-42AE-9AD6-A85F3FEFF683}"/>
              </a:ext>
            </a:extLst>
          </p:cNvPr>
          <p:cNvSpPr txBox="1"/>
          <p:nvPr/>
        </p:nvSpPr>
        <p:spPr>
          <a:xfrm>
            <a:off x="1961965" y="4731798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28ABCF5-74FF-499D-A446-E7E6D7229316}"/>
              </a:ext>
            </a:extLst>
          </p:cNvPr>
          <p:cNvSpPr/>
          <p:nvPr/>
        </p:nvSpPr>
        <p:spPr>
          <a:xfrm>
            <a:off x="4568795" y="1552016"/>
            <a:ext cx="1184555" cy="124805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63F8F-3A9D-4792-9EA6-261AD105CF49}"/>
              </a:ext>
            </a:extLst>
          </p:cNvPr>
          <p:cNvSpPr txBox="1"/>
          <p:nvPr/>
        </p:nvSpPr>
        <p:spPr>
          <a:xfrm>
            <a:off x="4446048" y="2884370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D267ED-42DD-4AE7-8F28-33527716EB56}"/>
              </a:ext>
            </a:extLst>
          </p:cNvPr>
          <p:cNvSpPr txBox="1"/>
          <p:nvPr/>
        </p:nvSpPr>
        <p:spPr>
          <a:xfrm>
            <a:off x="6508319" y="2884370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F5CFA879-96B0-4EE2-9277-C33E788BD121}"/>
              </a:ext>
            </a:extLst>
          </p:cNvPr>
          <p:cNvSpPr/>
          <p:nvPr/>
        </p:nvSpPr>
        <p:spPr>
          <a:xfrm>
            <a:off x="6071399" y="2859955"/>
            <a:ext cx="436920" cy="36620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76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6633" y="2793729"/>
            <a:ext cx="637225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8.4.3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변이형 </a:t>
            </a:r>
            <a:r>
              <a:rPr lang="ko-KR" altLang="en-US" sz="4400" b="1" i="1" kern="0" dirty="0" err="1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오토인코더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3F14D20-C6E2-4ADA-89DF-2DAB9D500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829" y="1966778"/>
            <a:ext cx="6500341" cy="35643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96521-B558-4096-A151-F363A67EA009}"/>
              </a:ext>
            </a:extLst>
          </p:cNvPr>
          <p:cNvSpPr txBox="1"/>
          <p:nvPr/>
        </p:nvSpPr>
        <p:spPr>
          <a:xfrm>
            <a:off x="4928151" y="1382003"/>
            <a:ext cx="2418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rgbClr val="292929"/>
                </a:solidFill>
                <a:effectLst/>
                <a:latin typeface="charter"/>
              </a:rPr>
              <a:t>Autoencoder</a:t>
            </a:r>
            <a:endParaRPr lang="ko-KR" altLang="en-US" sz="3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133755C-2902-4B5C-9521-4F8FB893D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022497"/>
            <a:ext cx="1266667" cy="14454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D61B624-4176-4996-937E-412E984A8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49" y="1022497"/>
            <a:ext cx="1347708" cy="14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46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01C6C44-14EF-4D5E-A5EB-8E11D84ED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77" y="1813810"/>
            <a:ext cx="9337378" cy="36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3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1DC2F52-9357-48C5-BE55-145BFC308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76" y="1003395"/>
            <a:ext cx="10355779" cy="485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3D786633-2364-4757-8CE7-22FA58167DB3}"/>
              </a:ext>
            </a:extLst>
          </p:cNvPr>
          <p:cNvSpPr/>
          <p:nvPr/>
        </p:nvSpPr>
        <p:spPr>
          <a:xfrm>
            <a:off x="1526959" y="1846018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VAE 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943CC7-0AB7-479D-AB0E-A6EA9C4912CD}"/>
              </a:ext>
            </a:extLst>
          </p:cNvPr>
          <p:cNvSpPr/>
          <p:nvPr/>
        </p:nvSpPr>
        <p:spPr>
          <a:xfrm>
            <a:off x="1526959" y="2636667"/>
            <a:ext cx="9428133" cy="25922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2B9263-8893-42D0-85AE-E32E25994CA0}"/>
              </a:ext>
            </a:extLst>
          </p:cNvPr>
          <p:cNvSpPr/>
          <p:nvPr/>
        </p:nvSpPr>
        <p:spPr>
          <a:xfrm>
            <a:off x="1624614" y="2725446"/>
            <a:ext cx="9228606" cy="2388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err="1">
                <a:solidFill>
                  <a:schemeClr val="tx1"/>
                </a:solidFill>
              </a:rPr>
              <a:t>z_mean</a:t>
            </a:r>
            <a:r>
              <a:rPr lang="en-US" altLang="ko-KR" sz="2400" dirty="0">
                <a:solidFill>
                  <a:schemeClr val="tx1"/>
                </a:solidFill>
              </a:rPr>
              <a:t> , </a:t>
            </a:r>
            <a:r>
              <a:rPr lang="en-US" altLang="ko-KR" sz="2400" dirty="0" err="1">
                <a:solidFill>
                  <a:schemeClr val="tx1"/>
                </a:solidFill>
              </a:rPr>
              <a:t>z_log_var</a:t>
            </a:r>
            <a:r>
              <a:rPr lang="en-US" altLang="ko-KR" sz="2400" dirty="0">
                <a:solidFill>
                  <a:schemeClr val="tx1"/>
                </a:solidFill>
              </a:rPr>
              <a:t> = encoder(</a:t>
            </a:r>
            <a:r>
              <a:rPr lang="en-US" altLang="ko-KR" sz="2400" dirty="0" err="1">
                <a:solidFill>
                  <a:schemeClr val="tx1"/>
                </a:solidFill>
              </a:rPr>
              <a:t>input_img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z = </a:t>
            </a:r>
            <a:r>
              <a:rPr lang="en-US" altLang="ko-KR" sz="2400" dirty="0" err="1">
                <a:solidFill>
                  <a:schemeClr val="tx1"/>
                </a:solidFill>
              </a:rPr>
              <a:t>z_mean</a:t>
            </a:r>
            <a:r>
              <a:rPr lang="en-US" altLang="ko-KR" sz="2400" dirty="0">
                <a:solidFill>
                  <a:schemeClr val="tx1"/>
                </a:solidFill>
              </a:rPr>
              <a:t> + exp(0.5 * </a:t>
            </a:r>
            <a:r>
              <a:rPr lang="en-US" altLang="ko-KR" sz="2400" dirty="0" err="1">
                <a:solidFill>
                  <a:schemeClr val="tx1"/>
                </a:solidFill>
              </a:rPr>
              <a:t>z_log_var</a:t>
            </a:r>
            <a:r>
              <a:rPr lang="en-US" altLang="ko-KR" sz="2400" dirty="0">
                <a:solidFill>
                  <a:schemeClr val="tx1"/>
                </a:solidFill>
              </a:rPr>
              <a:t>) * epsilon</a:t>
            </a:r>
          </a:p>
          <a:p>
            <a:r>
              <a:rPr lang="en-US" altLang="ko-KR" sz="2400" dirty="0" err="1">
                <a:solidFill>
                  <a:schemeClr val="tx1"/>
                </a:solidFill>
              </a:rPr>
              <a:t>reconstructed_img</a:t>
            </a:r>
            <a:r>
              <a:rPr lang="en-US" altLang="ko-KR" sz="2400" dirty="0">
                <a:solidFill>
                  <a:schemeClr val="tx1"/>
                </a:solidFill>
              </a:rPr>
              <a:t> = decoder(z)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model = Model(</a:t>
            </a:r>
            <a:r>
              <a:rPr lang="en-US" altLang="ko-KR" sz="2400" dirty="0" err="1">
                <a:solidFill>
                  <a:schemeClr val="tx1"/>
                </a:solidFill>
              </a:rPr>
              <a:t>input_img,reconstructed_img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r>
              <a:rPr lang="en-US" altLang="ko-KR" dirty="0"/>
              <a:t>)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588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0025" y="103342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원형: 비어 있음 23">
            <a:extLst>
              <a:ext uri="{FF2B5EF4-FFF2-40B4-BE49-F238E27FC236}">
                <a16:creationId xmlns:a16="http://schemas.microsoft.com/office/drawing/2014/main" id="{21361AAE-CE89-4CE0-B257-CBD5047A72E5}"/>
              </a:ext>
            </a:extLst>
          </p:cNvPr>
          <p:cNvSpPr/>
          <p:nvPr/>
        </p:nvSpPr>
        <p:spPr>
          <a:xfrm>
            <a:off x="8835740" y="102754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사각형: 둥근 모서리 24">
            <a:extLst>
              <a:ext uri="{FF2B5EF4-FFF2-40B4-BE49-F238E27FC236}">
                <a16:creationId xmlns:a16="http://schemas.microsoft.com/office/drawing/2014/main" id="{E5B5BFB2-C137-4CC1-9627-B4A154A8ED04}"/>
              </a:ext>
            </a:extLst>
          </p:cNvPr>
          <p:cNvSpPr/>
          <p:nvPr/>
        </p:nvSpPr>
        <p:spPr>
          <a:xfrm rot="18900000">
            <a:off x="9034433" y="1378869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사각형: 둥근 모서리 4">
            <a:extLst>
              <a:ext uri="{FF2B5EF4-FFF2-40B4-BE49-F238E27FC236}">
                <a16:creationId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5338762" y="984147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4" name="사각형: 둥근 모서리 5">
            <a:extLst>
              <a:ext uri="{FF2B5EF4-FFF2-40B4-BE49-F238E27FC236}">
                <a16:creationId xmlns:a16="http://schemas.microsoft.com/office/drawing/2014/main" id="{E0EB1664-FDFE-4923-9888-CB17C72720CE}"/>
              </a:ext>
            </a:extLst>
          </p:cNvPr>
          <p:cNvSpPr/>
          <p:nvPr/>
        </p:nvSpPr>
        <p:spPr>
          <a:xfrm>
            <a:off x="5324725" y="2821313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solidFill>
                  <a:prstClr val="white"/>
                </a:solidFill>
              </a:rPr>
              <a:t>Regularization loss</a:t>
            </a:r>
            <a:endParaRPr lang="ko-KR" altLang="en-US" sz="1350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63BEDA-1980-4F89-8B40-B0C9D33E8B87}"/>
              </a:ext>
            </a:extLst>
          </p:cNvPr>
          <p:cNvSpPr txBox="1"/>
          <p:nvPr/>
        </p:nvSpPr>
        <p:spPr>
          <a:xfrm>
            <a:off x="7712280" y="1822372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white">
                    <a:lumMod val="75000"/>
                  </a:prstClr>
                </a:solidFill>
              </a:rPr>
              <a:t>▶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489A01-A8A3-4115-95C6-DB2599CBEA70}"/>
              </a:ext>
            </a:extLst>
          </p:cNvPr>
          <p:cNvSpPr txBox="1"/>
          <p:nvPr/>
        </p:nvSpPr>
        <p:spPr>
          <a:xfrm>
            <a:off x="4282857" y="1818902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white">
                    <a:lumMod val="75000"/>
                  </a:prstClr>
                </a:solidFill>
              </a:rPr>
              <a:t>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910E1B-32E4-4878-8CB7-59680D56EA13}"/>
              </a:ext>
            </a:extLst>
          </p:cNvPr>
          <p:cNvSpPr txBox="1"/>
          <p:nvPr/>
        </p:nvSpPr>
        <p:spPr>
          <a:xfrm>
            <a:off x="7736858" y="3828064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white">
                    <a:lumMod val="75000"/>
                  </a:prstClr>
                </a:solidFill>
              </a:rPr>
              <a:t>▶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D2D81B-C3D5-4947-BD2F-DC1AC698AB24}"/>
              </a:ext>
            </a:extLst>
          </p:cNvPr>
          <p:cNvSpPr txBox="1"/>
          <p:nvPr/>
        </p:nvSpPr>
        <p:spPr>
          <a:xfrm>
            <a:off x="4396847" y="3841336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03962"/>
                </a:solidFill>
              </a:rPr>
              <a:t>◀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2373493" y="2640232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2373493" y="4859508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CD7724A-F156-41AB-9432-2EDD3BB97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93" y="987385"/>
            <a:ext cx="1266667" cy="1663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AA952C-024D-4302-8C99-453718A1F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92" y="1022589"/>
            <a:ext cx="1347708" cy="1641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B14282-98A7-44B7-9CBB-7C474A0575DA}"/>
              </a:ext>
            </a:extLst>
          </p:cNvPr>
          <p:cNvSpPr txBox="1"/>
          <p:nvPr/>
        </p:nvSpPr>
        <p:spPr>
          <a:xfrm>
            <a:off x="5213414" y="968628"/>
            <a:ext cx="17489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chemeClr val="bg1"/>
                </a:solidFill>
              </a:rPr>
              <a:t>Reconstruction </a:t>
            </a:r>
          </a:p>
          <a:p>
            <a:pPr algn="ctr"/>
            <a:r>
              <a:rPr lang="en-US" altLang="ko-KR" sz="1350" dirty="0">
                <a:solidFill>
                  <a:schemeClr val="bg1"/>
                </a:solidFill>
              </a:rPr>
              <a:t>loss</a:t>
            </a:r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28634-8BC8-4288-8437-0FCE860126C1}"/>
              </a:ext>
            </a:extLst>
          </p:cNvPr>
          <p:cNvSpPr txBox="1"/>
          <p:nvPr/>
        </p:nvSpPr>
        <p:spPr>
          <a:xfrm>
            <a:off x="4949957" y="1836993"/>
            <a:ext cx="26460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원본 입력과 동일하도록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ABE292-6414-45A5-8495-F5700E70A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33" y="4928136"/>
            <a:ext cx="8573243" cy="11735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39F9A5A-C457-4C31-A938-41A587E3E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601" y="3127970"/>
            <a:ext cx="1477004" cy="105789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5BAB50F-602C-4C0D-BA08-593045CB6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91" y="3042365"/>
            <a:ext cx="1318309" cy="105789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C218252-E161-46D6-97DE-97C0B9B9A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48" y="4613044"/>
            <a:ext cx="678239" cy="17340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80252EF-295B-4977-9759-B3504636D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38" y="4509046"/>
            <a:ext cx="1132390" cy="34156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8D99558-74C4-46DB-96F0-9D0238AB726E}"/>
              </a:ext>
            </a:extLst>
          </p:cNvPr>
          <p:cNvSpPr txBox="1"/>
          <p:nvPr/>
        </p:nvSpPr>
        <p:spPr>
          <a:xfrm>
            <a:off x="5180800" y="3603475"/>
            <a:ext cx="232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5D0251-B159-4598-85D6-B9A31ABB0C98}"/>
              </a:ext>
            </a:extLst>
          </p:cNvPr>
          <p:cNvSpPr txBox="1"/>
          <p:nvPr/>
        </p:nvSpPr>
        <p:spPr>
          <a:xfrm>
            <a:off x="4949956" y="3859172"/>
            <a:ext cx="26460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동일한 분포를 가지도록</a:t>
            </a:r>
          </a:p>
        </p:txBody>
      </p:sp>
    </p:spTree>
    <p:extLst>
      <p:ext uri="{BB962C8B-B14F-4D97-AF65-F5344CB8AC3E}">
        <p14:creationId xmlns:p14="http://schemas.microsoft.com/office/powerpoint/2010/main" val="4114264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5348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5338762" y="1285252"/>
            <a:ext cx="1505921" cy="4476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인코더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7729FB-64AE-44FD-9495-9D7CB3442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48" y="2388543"/>
            <a:ext cx="3756986" cy="2529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142A8-EA3E-4B3E-8814-8AA7FD04B7AA}"/>
              </a:ext>
            </a:extLst>
          </p:cNvPr>
          <p:cNvSpPr txBox="1"/>
          <p:nvPr/>
        </p:nvSpPr>
        <p:spPr>
          <a:xfrm>
            <a:off x="6613864" y="2185664"/>
            <a:ext cx="46341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img_shape</a:t>
            </a:r>
            <a:r>
              <a:rPr lang="en-US" altLang="ko-KR" sz="1200" dirty="0"/>
              <a:t> = (28,28,1)</a:t>
            </a:r>
          </a:p>
          <a:p>
            <a:r>
              <a:rPr lang="en-US" altLang="ko-KR" sz="1200" dirty="0" err="1"/>
              <a:t>batch_size</a:t>
            </a:r>
            <a:r>
              <a:rPr lang="en-US" altLang="ko-KR" sz="1200" dirty="0"/>
              <a:t> = 16</a:t>
            </a:r>
          </a:p>
          <a:p>
            <a:r>
              <a:rPr lang="en-US" altLang="ko-KR" sz="1200" dirty="0" err="1"/>
              <a:t>latent_dim</a:t>
            </a:r>
            <a:r>
              <a:rPr lang="en-US" altLang="ko-KR" sz="1200" dirty="0"/>
              <a:t> = 2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input_img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keras.Input</a:t>
            </a:r>
            <a:r>
              <a:rPr lang="en-US" altLang="ko-KR" sz="1200" dirty="0"/>
              <a:t>(shape = </a:t>
            </a:r>
            <a:r>
              <a:rPr lang="en-US" altLang="ko-KR" sz="1200" dirty="0" err="1"/>
              <a:t>img_shape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x = layers.Conv2D(32,3,padding='</a:t>
            </a:r>
            <a:r>
              <a:rPr lang="en-US" altLang="ko-KR" sz="1200" dirty="0" err="1"/>
              <a:t>same',activation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')(</a:t>
            </a:r>
            <a:r>
              <a:rPr lang="en-US" altLang="ko-KR" sz="1200" dirty="0" err="1"/>
              <a:t>input_img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x = layers.Conv2D(64,3,padding='</a:t>
            </a:r>
            <a:r>
              <a:rPr lang="en-US" altLang="ko-KR" sz="1200" dirty="0" err="1"/>
              <a:t>same',activation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',strides=(2,2))(x)</a:t>
            </a:r>
          </a:p>
          <a:p>
            <a:r>
              <a:rPr lang="en-US" altLang="ko-KR" sz="1200" dirty="0"/>
              <a:t>x = layers.Conv2D(64,3,padding='</a:t>
            </a:r>
            <a:r>
              <a:rPr lang="en-US" altLang="ko-KR" sz="1200" dirty="0" err="1"/>
              <a:t>same',activation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')(x)</a:t>
            </a:r>
          </a:p>
          <a:p>
            <a:r>
              <a:rPr lang="en-US" altLang="ko-KR" sz="1200" dirty="0"/>
              <a:t>x = layers.Conv2D(64,3,padding='</a:t>
            </a:r>
            <a:r>
              <a:rPr lang="en-US" altLang="ko-KR" sz="1200" dirty="0" err="1"/>
              <a:t>same',activation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')(x)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shape_before_flattening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K.int_shape</a:t>
            </a:r>
            <a:r>
              <a:rPr lang="en-US" altLang="ko-KR" sz="1200" dirty="0"/>
              <a:t>(x) # return tuple of integers of shape of x</a:t>
            </a:r>
          </a:p>
          <a:p>
            <a:endParaRPr lang="en-US" altLang="ko-KR" sz="1200" dirty="0"/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layers.Flatten</a:t>
            </a:r>
            <a:r>
              <a:rPr lang="en-US" altLang="ko-KR" sz="1200" dirty="0"/>
              <a:t>()(x)</a:t>
            </a:r>
          </a:p>
          <a:p>
            <a:r>
              <a:rPr lang="en-US" altLang="ko-KR" sz="1200" dirty="0"/>
              <a:t>x = </a:t>
            </a:r>
            <a:r>
              <a:rPr lang="en-US" altLang="ko-KR" sz="1200" dirty="0" err="1"/>
              <a:t>layers.Dense</a:t>
            </a:r>
            <a:r>
              <a:rPr lang="en-US" altLang="ko-KR" sz="1200" dirty="0"/>
              <a:t>(32,activation='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')(x)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z_mean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layers.Dense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latent_dim</a:t>
            </a:r>
            <a:r>
              <a:rPr lang="en-US" altLang="ko-KR" sz="1200" dirty="0"/>
              <a:t>)(x)</a:t>
            </a:r>
          </a:p>
          <a:p>
            <a:r>
              <a:rPr lang="en-US" altLang="ko-KR" sz="1200" dirty="0" err="1"/>
              <a:t>z_log_var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layers.Dense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latent_dim</a:t>
            </a:r>
            <a:r>
              <a:rPr lang="en-US" altLang="ko-KR" sz="1200" dirty="0"/>
              <a:t>)(x)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2FA2EB-51BD-4208-A3AB-87AA0D22DF83}"/>
              </a:ext>
            </a:extLst>
          </p:cNvPr>
          <p:cNvSpPr/>
          <p:nvPr/>
        </p:nvSpPr>
        <p:spPr>
          <a:xfrm>
            <a:off x="6702641" y="1828799"/>
            <a:ext cx="4634188" cy="18643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8-23 VAE</a:t>
            </a:r>
            <a:r>
              <a:rPr lang="ko-KR" altLang="en-US" sz="900" dirty="0"/>
              <a:t> 인코더 네트워크</a:t>
            </a:r>
          </a:p>
        </p:txBody>
      </p:sp>
    </p:spTree>
    <p:extLst>
      <p:ext uri="{BB962C8B-B14F-4D97-AF65-F5344CB8AC3E}">
        <p14:creationId xmlns:p14="http://schemas.microsoft.com/office/powerpoint/2010/main" val="396217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53011" y="2793729"/>
            <a:ext cx="467948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8.3.1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콘텐츠 손실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9499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5338762" y="1285252"/>
            <a:ext cx="1505921" cy="4476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샘플링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F9E087F-1014-48D6-ACB4-800ADC587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25" y="4246019"/>
            <a:ext cx="1752752" cy="13488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774E08-8B42-44E5-97E7-036D5E97D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06" y="1836169"/>
            <a:ext cx="2491956" cy="38255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D9E7FC1-A390-4F91-8BCA-2CEC7FAB8E2B}"/>
              </a:ext>
            </a:extLst>
          </p:cNvPr>
          <p:cNvSpPr txBox="1"/>
          <p:nvPr/>
        </p:nvSpPr>
        <p:spPr>
          <a:xfrm>
            <a:off x="6096001" y="2636668"/>
            <a:ext cx="51200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def sampling(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z_mean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z_log_var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args</a:t>
            </a:r>
            <a:endParaRPr lang="en-US" altLang="ko-KR" sz="1000" dirty="0"/>
          </a:p>
          <a:p>
            <a:r>
              <a:rPr lang="en-US" altLang="ko-KR" sz="1000" dirty="0"/>
              <a:t>    epsilon = </a:t>
            </a:r>
            <a:r>
              <a:rPr lang="en-US" altLang="ko-KR" sz="1000" dirty="0" err="1"/>
              <a:t>K.random_normal</a:t>
            </a:r>
            <a:r>
              <a:rPr lang="en-US" altLang="ko-KR" sz="1000" dirty="0"/>
              <a:t>(shape=(</a:t>
            </a:r>
            <a:r>
              <a:rPr lang="en-US" altLang="ko-KR" sz="1000" dirty="0" err="1"/>
              <a:t>K.shape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z_mean</a:t>
            </a:r>
            <a:r>
              <a:rPr lang="en-US" altLang="ko-KR" sz="1000" dirty="0"/>
              <a:t>)[0],</a:t>
            </a:r>
            <a:r>
              <a:rPr lang="en-US" altLang="ko-KR" sz="1000" dirty="0" err="1"/>
              <a:t>latent_dim</a:t>
            </a:r>
            <a:r>
              <a:rPr lang="en-US" altLang="ko-KR" sz="1000" dirty="0"/>
              <a:t>),mean=0., </a:t>
            </a:r>
            <a:r>
              <a:rPr lang="en-US" altLang="ko-KR" sz="1000" dirty="0" err="1"/>
              <a:t>stddev</a:t>
            </a:r>
            <a:r>
              <a:rPr lang="en-US" altLang="ko-KR" sz="1000" dirty="0"/>
              <a:t>=1.)</a:t>
            </a:r>
          </a:p>
          <a:p>
            <a:r>
              <a:rPr lang="en-US" altLang="ko-KR" sz="1000" dirty="0"/>
              <a:t>    return </a:t>
            </a:r>
            <a:r>
              <a:rPr lang="en-US" altLang="ko-KR" sz="1000" dirty="0" err="1"/>
              <a:t>z_mean</a:t>
            </a:r>
            <a:r>
              <a:rPr lang="en-US" altLang="ko-KR" sz="1000" dirty="0"/>
              <a:t> + </a:t>
            </a:r>
            <a:r>
              <a:rPr lang="en-US" altLang="ko-KR" sz="1000" dirty="0" err="1"/>
              <a:t>K.exp</a:t>
            </a:r>
            <a:r>
              <a:rPr lang="en-US" altLang="ko-KR" sz="1000" dirty="0"/>
              <a:t>(</a:t>
            </a:r>
            <a:r>
              <a:rPr lang="en-US" altLang="ko-KR" sz="1000" dirty="0" err="1"/>
              <a:t>z_log_var</a:t>
            </a:r>
            <a:r>
              <a:rPr lang="en-US" altLang="ko-KR" sz="1000" dirty="0"/>
              <a:t>) * epsilon</a:t>
            </a:r>
          </a:p>
          <a:p>
            <a:endParaRPr lang="en-US" altLang="ko-KR" sz="1000" dirty="0"/>
          </a:p>
          <a:p>
            <a:r>
              <a:rPr lang="en-US" altLang="ko-KR" sz="1000" dirty="0"/>
              <a:t>z = </a:t>
            </a:r>
            <a:r>
              <a:rPr lang="en-US" altLang="ko-KR" sz="1000" dirty="0" err="1"/>
              <a:t>layers.Lambda</a:t>
            </a:r>
            <a:r>
              <a:rPr lang="en-US" altLang="ko-KR" sz="1000" dirty="0"/>
              <a:t>(sampling)([</a:t>
            </a:r>
            <a:r>
              <a:rPr lang="en-US" altLang="ko-KR" sz="1000" dirty="0" err="1"/>
              <a:t>z_mean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z_log_var</a:t>
            </a:r>
            <a:r>
              <a:rPr lang="en-US" altLang="ko-KR" sz="1000" dirty="0"/>
              <a:t>])</a:t>
            </a:r>
            <a:endParaRPr lang="ko-KR" altLang="en-US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9D03B1-235E-4BE7-BA03-50DB6A5EDD37}"/>
              </a:ext>
            </a:extLst>
          </p:cNvPr>
          <p:cNvSpPr/>
          <p:nvPr/>
        </p:nvSpPr>
        <p:spPr>
          <a:xfrm>
            <a:off x="6137466" y="2290199"/>
            <a:ext cx="4634188" cy="18643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8-24 </a:t>
            </a:r>
            <a:r>
              <a:rPr lang="ko-KR" altLang="en-US" sz="900" dirty="0"/>
              <a:t>잠재 공간 샘플링 함수</a:t>
            </a:r>
          </a:p>
        </p:txBody>
      </p:sp>
    </p:spTree>
    <p:extLst>
      <p:ext uri="{BB962C8B-B14F-4D97-AF65-F5344CB8AC3E}">
        <p14:creationId xmlns:p14="http://schemas.microsoft.com/office/powerpoint/2010/main" val="3530140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5343039" y="1311885"/>
            <a:ext cx="1505921" cy="4476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디코더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AE083-C566-42F6-AF90-5009092EA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63" y="2301142"/>
            <a:ext cx="3642676" cy="2617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E2018-E006-4073-92EB-5E10136B0EA9}"/>
              </a:ext>
            </a:extLst>
          </p:cNvPr>
          <p:cNvSpPr txBox="1"/>
          <p:nvPr/>
        </p:nvSpPr>
        <p:spPr>
          <a:xfrm>
            <a:off x="6095999" y="2527982"/>
            <a:ext cx="5120008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/>
              <a:t>decoder_input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layers.Input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K.int_shape</a:t>
            </a:r>
            <a:r>
              <a:rPr lang="en-US" altLang="ko-KR" sz="1050" dirty="0"/>
              <a:t>(z)[1:])</a:t>
            </a:r>
          </a:p>
          <a:p>
            <a:r>
              <a:rPr lang="en-US" altLang="ko-KR" sz="1050" dirty="0"/>
              <a:t>x = </a:t>
            </a:r>
            <a:r>
              <a:rPr lang="en-US" altLang="ko-KR" sz="1050" dirty="0" err="1"/>
              <a:t>layers.Dense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np.prod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shape_before_flattening</a:t>
            </a:r>
            <a:r>
              <a:rPr lang="en-US" altLang="ko-KR" sz="1050" dirty="0"/>
              <a:t>[1:]),activation='</a:t>
            </a:r>
            <a:r>
              <a:rPr lang="en-US" altLang="ko-KR" sz="1050" dirty="0" err="1"/>
              <a:t>relu</a:t>
            </a:r>
            <a:r>
              <a:rPr lang="en-US" altLang="ko-KR" sz="1050" dirty="0"/>
              <a:t>')(</a:t>
            </a:r>
            <a:r>
              <a:rPr lang="en-US" altLang="ko-KR" sz="1050" dirty="0" err="1"/>
              <a:t>decoder_input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x = </a:t>
            </a:r>
            <a:r>
              <a:rPr lang="en-US" altLang="ko-KR" sz="1050" dirty="0" err="1"/>
              <a:t>layers.Reshape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shape_before_flattening</a:t>
            </a:r>
            <a:r>
              <a:rPr lang="en-US" altLang="ko-KR" sz="1050" dirty="0"/>
              <a:t>[1:])(x)</a:t>
            </a:r>
          </a:p>
          <a:p>
            <a:r>
              <a:rPr lang="en-US" altLang="ko-KR" sz="1050" dirty="0"/>
              <a:t>x = layers.Conv2DTranspose(32,3,padding='</a:t>
            </a:r>
            <a:r>
              <a:rPr lang="en-US" altLang="ko-KR" sz="1050" dirty="0" err="1"/>
              <a:t>same',activation</a:t>
            </a:r>
            <a:r>
              <a:rPr lang="en-US" altLang="ko-KR" sz="1050" dirty="0"/>
              <a:t>='</a:t>
            </a:r>
            <a:r>
              <a:rPr lang="en-US" altLang="ko-KR" sz="1050" dirty="0" err="1"/>
              <a:t>relu</a:t>
            </a:r>
            <a:r>
              <a:rPr lang="en-US" altLang="ko-KR" sz="1050" dirty="0"/>
              <a:t>',strides=(2,2))(x)</a:t>
            </a:r>
          </a:p>
          <a:p>
            <a:r>
              <a:rPr lang="en-US" altLang="ko-KR" sz="1050" dirty="0"/>
              <a:t>x = layers.Conv2D(1,3,padding='</a:t>
            </a:r>
            <a:r>
              <a:rPr lang="en-US" altLang="ko-KR" sz="1050" dirty="0" err="1"/>
              <a:t>same',activation</a:t>
            </a:r>
            <a:r>
              <a:rPr lang="en-US" altLang="ko-KR" sz="1050" dirty="0"/>
              <a:t>='sigmoid')(x)</a:t>
            </a:r>
          </a:p>
          <a:p>
            <a:endParaRPr lang="en-US" altLang="ko-KR" sz="1050" dirty="0"/>
          </a:p>
          <a:p>
            <a:r>
              <a:rPr lang="en-US" altLang="ko-KR" sz="1050" dirty="0"/>
              <a:t>decoder = Model(</a:t>
            </a:r>
            <a:r>
              <a:rPr lang="en-US" altLang="ko-KR" sz="1050" dirty="0" err="1"/>
              <a:t>decoder_input</a:t>
            </a:r>
            <a:r>
              <a:rPr lang="en-US" altLang="ko-KR" sz="1050" dirty="0"/>
              <a:t>, x)</a:t>
            </a:r>
          </a:p>
          <a:p>
            <a:r>
              <a:rPr lang="en-US" altLang="ko-KR" sz="1050" dirty="0" err="1"/>
              <a:t>z_decoded</a:t>
            </a:r>
            <a:r>
              <a:rPr lang="en-US" altLang="ko-KR" sz="1050" dirty="0"/>
              <a:t> = decoder(z)</a:t>
            </a:r>
            <a:endParaRPr lang="ko-KR" altLang="en-US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CC90C-5B4C-4F72-A811-69E558288961}"/>
              </a:ext>
            </a:extLst>
          </p:cNvPr>
          <p:cNvSpPr/>
          <p:nvPr/>
        </p:nvSpPr>
        <p:spPr>
          <a:xfrm>
            <a:off x="6137466" y="2290199"/>
            <a:ext cx="4634188" cy="18643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8-25 </a:t>
            </a:r>
            <a:r>
              <a:rPr lang="ko-KR" altLang="en-US" sz="900" dirty="0"/>
              <a:t>잠재 공간 포인트를 이미지로 매핑하는 </a:t>
            </a:r>
            <a:r>
              <a:rPr lang="en-US" altLang="ko-KR" sz="900" dirty="0"/>
              <a:t>VAE </a:t>
            </a:r>
            <a:r>
              <a:rPr lang="ko-KR" altLang="en-US" sz="900" dirty="0" err="1"/>
              <a:t>디코더</a:t>
            </a:r>
            <a:r>
              <a:rPr lang="ko-KR" altLang="en-US" sz="900" dirty="0"/>
              <a:t> 네트워크</a:t>
            </a:r>
          </a:p>
        </p:txBody>
      </p:sp>
    </p:spTree>
    <p:extLst>
      <p:ext uri="{BB962C8B-B14F-4D97-AF65-F5344CB8AC3E}">
        <p14:creationId xmlns:p14="http://schemas.microsoft.com/office/powerpoint/2010/main" val="2087151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4512193" y="1311884"/>
            <a:ext cx="3250545" cy="845389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Reconstruction loss</a:t>
            </a:r>
          </a:p>
          <a:p>
            <a:pPr algn="ctr"/>
            <a:r>
              <a:rPr lang="en-US" altLang="ko-KR" b="1" dirty="0" err="1">
                <a:solidFill>
                  <a:prstClr val="white"/>
                </a:solidFill>
              </a:rPr>
              <a:t>Regularizaion</a:t>
            </a:r>
            <a:r>
              <a:rPr lang="en-US" altLang="ko-KR" b="1" dirty="0">
                <a:solidFill>
                  <a:prstClr val="white"/>
                </a:solidFill>
              </a:rPr>
              <a:t> loss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7F143-9886-4152-AB1B-1EE4F6C663F9}"/>
              </a:ext>
            </a:extLst>
          </p:cNvPr>
          <p:cNvSpPr txBox="1"/>
          <p:nvPr/>
        </p:nvSpPr>
        <p:spPr>
          <a:xfrm>
            <a:off x="1809600" y="2676783"/>
            <a:ext cx="86557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class </a:t>
            </a:r>
            <a:r>
              <a:rPr lang="en-US" altLang="ko-KR" sz="1200" dirty="0" err="1"/>
              <a:t>CustomVariationalLayer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keras.layers.Layer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def </a:t>
            </a:r>
            <a:r>
              <a:rPr lang="en-US" altLang="ko-KR" sz="1200" dirty="0" err="1"/>
              <a:t>vae_loss</a:t>
            </a:r>
            <a:r>
              <a:rPr lang="en-US" altLang="ko-KR" sz="1200" dirty="0"/>
              <a:t>(self, x, </a:t>
            </a:r>
            <a:r>
              <a:rPr lang="en-US" altLang="ko-KR" sz="1200" dirty="0" err="1"/>
              <a:t>z_decoded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    x = </a:t>
            </a:r>
            <a:r>
              <a:rPr lang="en-US" altLang="ko-KR" sz="1200" dirty="0" err="1"/>
              <a:t>K.flatten</a:t>
            </a:r>
            <a:r>
              <a:rPr lang="en-US" altLang="ko-KR" sz="1200" dirty="0"/>
              <a:t>(x)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z_decoded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K.flatten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z_decoded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xent_loss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keras.metrics.binary_crossentropy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x,z_decoded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kl_loss</a:t>
            </a:r>
            <a:r>
              <a:rPr lang="en-US" altLang="ko-KR" sz="1200" dirty="0"/>
              <a:t>   = -5e-4*</a:t>
            </a:r>
            <a:r>
              <a:rPr lang="en-US" altLang="ko-KR" sz="1200" dirty="0" err="1"/>
              <a:t>K.mean</a:t>
            </a:r>
            <a:r>
              <a:rPr lang="en-US" altLang="ko-KR" sz="1200" dirty="0"/>
              <a:t>(1+z_log_var-K.square(</a:t>
            </a:r>
            <a:r>
              <a:rPr lang="en-US" altLang="ko-KR" sz="1200" dirty="0" err="1"/>
              <a:t>z_mean</a:t>
            </a:r>
            <a:r>
              <a:rPr lang="en-US" altLang="ko-KR" sz="1200" dirty="0"/>
              <a:t>)-</a:t>
            </a:r>
            <a:r>
              <a:rPr lang="en-US" altLang="ko-KR" sz="1200" dirty="0" err="1"/>
              <a:t>K.exp</a:t>
            </a:r>
            <a:r>
              <a:rPr lang="en-US" altLang="ko-KR" sz="1200" dirty="0"/>
              <a:t>(</a:t>
            </a:r>
            <a:r>
              <a:rPr lang="en-US" altLang="ko-KR" sz="1200" dirty="0" err="1"/>
              <a:t>z_log_var</a:t>
            </a:r>
            <a:r>
              <a:rPr lang="en-US" altLang="ko-KR" sz="1200" dirty="0"/>
              <a:t>),axis=-1)</a:t>
            </a:r>
          </a:p>
          <a:p>
            <a:r>
              <a:rPr lang="en-US" altLang="ko-KR" sz="1200" dirty="0"/>
              <a:t>        return </a:t>
            </a:r>
            <a:r>
              <a:rPr lang="en-US" altLang="ko-KR" sz="1200" dirty="0" err="1"/>
              <a:t>K.mean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xent_loss</a:t>
            </a:r>
            <a:r>
              <a:rPr lang="en-US" altLang="ko-KR" sz="1200" dirty="0"/>
              <a:t> + </a:t>
            </a:r>
            <a:r>
              <a:rPr lang="en-US" altLang="ko-KR" sz="1200" dirty="0" err="1"/>
              <a:t>kl_loss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def call(self, inputs):</a:t>
            </a:r>
          </a:p>
          <a:p>
            <a:r>
              <a:rPr lang="en-US" altLang="ko-KR" sz="1200" dirty="0"/>
              <a:t>        x = inputs[0]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z_decoded</a:t>
            </a:r>
            <a:r>
              <a:rPr lang="en-US" altLang="ko-KR" sz="1200" dirty="0"/>
              <a:t> = inputs[1]</a:t>
            </a:r>
          </a:p>
          <a:p>
            <a:r>
              <a:rPr lang="en-US" altLang="ko-KR" sz="1200" dirty="0"/>
              <a:t>        loss = </a:t>
            </a:r>
            <a:r>
              <a:rPr lang="en-US" altLang="ko-KR" sz="1200" dirty="0" err="1"/>
              <a:t>self.vae_loss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x,z_decoded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self.add_loss</a:t>
            </a:r>
            <a:r>
              <a:rPr lang="en-US" altLang="ko-KR" sz="1200" dirty="0"/>
              <a:t>(loss, inputs=inputs)</a:t>
            </a:r>
          </a:p>
          <a:p>
            <a:r>
              <a:rPr lang="en-US" altLang="ko-KR" sz="1200" dirty="0"/>
              <a:t>        return x</a:t>
            </a:r>
          </a:p>
          <a:p>
            <a:endParaRPr lang="en-US" altLang="ko-KR" sz="1200" dirty="0"/>
          </a:p>
          <a:p>
            <a:r>
              <a:rPr lang="en-US" altLang="ko-KR" sz="1200" dirty="0"/>
              <a:t>y = </a:t>
            </a:r>
            <a:r>
              <a:rPr lang="en-US" altLang="ko-KR" sz="1200" dirty="0" err="1"/>
              <a:t>CustomVariationalLayer</a:t>
            </a:r>
            <a:r>
              <a:rPr lang="en-US" altLang="ko-KR" sz="1200" dirty="0"/>
              <a:t>()([</a:t>
            </a:r>
            <a:r>
              <a:rPr lang="en-US" altLang="ko-KR" sz="1200" dirty="0" err="1"/>
              <a:t>input_img,z_decoded</a:t>
            </a:r>
            <a:r>
              <a:rPr lang="en-US" altLang="ko-KR" sz="1200" dirty="0"/>
              <a:t>])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CC45F8-E010-450E-B2FA-C6FD74D6B04F}"/>
              </a:ext>
            </a:extLst>
          </p:cNvPr>
          <p:cNvSpPr/>
          <p:nvPr/>
        </p:nvSpPr>
        <p:spPr>
          <a:xfrm>
            <a:off x="1809600" y="2511292"/>
            <a:ext cx="8781729" cy="16549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8-26 VAE</a:t>
            </a:r>
            <a:r>
              <a:rPr lang="ko-KR" altLang="en-US" sz="900" dirty="0"/>
              <a:t> 손실을 계산하기 위해 직접 만든 층</a:t>
            </a:r>
          </a:p>
        </p:txBody>
      </p:sp>
    </p:spTree>
    <p:extLst>
      <p:ext uri="{BB962C8B-B14F-4D97-AF65-F5344CB8AC3E}">
        <p14:creationId xmlns:p14="http://schemas.microsoft.com/office/powerpoint/2010/main" val="2726146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4512193" y="1285251"/>
            <a:ext cx="3250545" cy="845389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VAE TRAIN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7F143-9886-4152-AB1B-1EE4F6C663F9}"/>
              </a:ext>
            </a:extLst>
          </p:cNvPr>
          <p:cNvSpPr txBox="1"/>
          <p:nvPr/>
        </p:nvSpPr>
        <p:spPr>
          <a:xfrm>
            <a:off x="1768135" y="2799849"/>
            <a:ext cx="8655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from </a:t>
            </a:r>
            <a:r>
              <a:rPr lang="en-US" altLang="ko-KR" sz="1200" dirty="0" err="1"/>
              <a:t>keras.datasets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mnist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vae</a:t>
            </a:r>
            <a:r>
              <a:rPr lang="en-US" altLang="ko-KR" sz="1200" dirty="0"/>
              <a:t> = Model(</a:t>
            </a:r>
            <a:r>
              <a:rPr lang="en-US" altLang="ko-KR" sz="1200" dirty="0" err="1"/>
              <a:t>input_img</a:t>
            </a:r>
            <a:r>
              <a:rPr lang="en-US" altLang="ko-KR" sz="1200" dirty="0"/>
              <a:t>, y)</a:t>
            </a:r>
          </a:p>
          <a:p>
            <a:r>
              <a:rPr lang="en-US" altLang="ko-KR" sz="1200" dirty="0" err="1"/>
              <a:t>vae.compile</a:t>
            </a:r>
            <a:r>
              <a:rPr lang="en-US" altLang="ko-KR" sz="1200" dirty="0"/>
              <a:t>(optimizer='</a:t>
            </a:r>
            <a:r>
              <a:rPr lang="en-US" altLang="ko-KR" sz="1200" dirty="0" err="1"/>
              <a:t>rmsprop</a:t>
            </a:r>
            <a:r>
              <a:rPr lang="en-US" altLang="ko-KR" sz="1200" dirty="0"/>
              <a:t>',loss=None) </a:t>
            </a:r>
          </a:p>
          <a:p>
            <a:r>
              <a:rPr lang="en-US" altLang="ko-KR" sz="1200" dirty="0" err="1"/>
              <a:t>vae.summary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/>
              <a:t>x_train</a:t>
            </a:r>
            <a:r>
              <a:rPr lang="en-US" altLang="ko-KR" sz="1200" dirty="0"/>
              <a:t>,_),(</a:t>
            </a:r>
            <a:r>
              <a:rPr lang="en-US" altLang="ko-KR" sz="1200" dirty="0" err="1"/>
              <a:t>x_test,y_test</a:t>
            </a:r>
            <a:r>
              <a:rPr lang="en-US" altLang="ko-KR" sz="1200" dirty="0"/>
              <a:t>) = </a:t>
            </a:r>
            <a:r>
              <a:rPr lang="en-US" altLang="ko-KR" sz="1200" dirty="0" err="1"/>
              <a:t>mnist.load_data</a:t>
            </a:r>
            <a:r>
              <a:rPr lang="en-US" altLang="ko-KR" sz="1200" dirty="0"/>
              <a:t>()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x_train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x_train.astype</a:t>
            </a:r>
            <a:r>
              <a:rPr lang="en-US" altLang="ko-KR" sz="1200" dirty="0"/>
              <a:t>('float32') /255.</a:t>
            </a:r>
          </a:p>
          <a:p>
            <a:r>
              <a:rPr lang="en-US" altLang="ko-KR" sz="1200" dirty="0" err="1"/>
              <a:t>x_train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x_train.reshape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x_train.shape</a:t>
            </a:r>
            <a:r>
              <a:rPr lang="en-US" altLang="ko-KR" sz="1200" dirty="0"/>
              <a:t>+(1,)) # check</a:t>
            </a:r>
          </a:p>
          <a:p>
            <a:r>
              <a:rPr lang="en-US" altLang="ko-KR" sz="1200" dirty="0" err="1"/>
              <a:t>x_test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x_test.astype</a:t>
            </a:r>
            <a:r>
              <a:rPr lang="en-US" altLang="ko-KR" sz="1200" dirty="0"/>
              <a:t>('float32') /255.</a:t>
            </a:r>
          </a:p>
          <a:p>
            <a:r>
              <a:rPr lang="en-US" altLang="ko-KR" sz="1200" dirty="0" err="1"/>
              <a:t>x_test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x_test.reshape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x_test.shape</a:t>
            </a:r>
            <a:r>
              <a:rPr lang="en-US" altLang="ko-KR" sz="1200" dirty="0"/>
              <a:t>+(1,))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 err="1"/>
              <a:t>vae.fit</a:t>
            </a:r>
            <a:r>
              <a:rPr lang="en-US" altLang="ko-KR" sz="1200" dirty="0"/>
              <a:t>(x=</a:t>
            </a:r>
            <a:r>
              <a:rPr lang="en-US" altLang="ko-KR" sz="1200" dirty="0" err="1"/>
              <a:t>x_train</a:t>
            </a:r>
            <a:r>
              <a:rPr lang="en-US" altLang="ko-KR" sz="1200" dirty="0"/>
              <a:t>, y=None, shuffle=True, epochs=10, 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=</a:t>
            </a:r>
            <a:r>
              <a:rPr lang="en-US" altLang="ko-KR" sz="1200" dirty="0" err="1"/>
              <a:t>batch_size,validation_data</a:t>
            </a:r>
            <a:r>
              <a:rPr lang="en-US" altLang="ko-KR" sz="1200" dirty="0"/>
              <a:t>=(</a:t>
            </a:r>
            <a:r>
              <a:rPr lang="en-US" altLang="ko-KR" sz="1200" dirty="0" err="1"/>
              <a:t>x_test,None</a:t>
            </a:r>
            <a:r>
              <a:rPr lang="en-US" altLang="ko-KR" sz="1200" dirty="0"/>
              <a:t>))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C326E3-D571-41E7-8CE1-2D0F38CE3E01}"/>
              </a:ext>
            </a:extLst>
          </p:cNvPr>
          <p:cNvSpPr/>
          <p:nvPr/>
        </p:nvSpPr>
        <p:spPr>
          <a:xfrm>
            <a:off x="1746599" y="2553833"/>
            <a:ext cx="8781729" cy="16549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8-27 VAE</a:t>
            </a:r>
            <a:r>
              <a:rPr lang="ko-KR" altLang="en-US" sz="900" dirty="0"/>
              <a:t> 훈련하기</a:t>
            </a:r>
          </a:p>
        </p:txBody>
      </p:sp>
    </p:spTree>
    <p:extLst>
      <p:ext uri="{BB962C8B-B14F-4D97-AF65-F5344CB8AC3E}">
        <p14:creationId xmlns:p14="http://schemas.microsoft.com/office/powerpoint/2010/main" val="794277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E2B0F86F-E073-4405-8202-83CAEBB6120B}"/>
              </a:ext>
            </a:extLst>
          </p:cNvPr>
          <p:cNvSpPr/>
          <p:nvPr/>
        </p:nvSpPr>
        <p:spPr>
          <a:xfrm>
            <a:off x="4512193" y="1285251"/>
            <a:ext cx="3250545" cy="845389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2D </a:t>
            </a:r>
            <a:r>
              <a:rPr lang="ko-KR" altLang="en-US" b="1" dirty="0">
                <a:solidFill>
                  <a:prstClr val="white"/>
                </a:solidFill>
              </a:rPr>
              <a:t>잠재 공간에서 샘플링한 이미지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7F143-9886-4152-AB1B-1EE4F6C663F9}"/>
              </a:ext>
            </a:extLst>
          </p:cNvPr>
          <p:cNvSpPr txBox="1"/>
          <p:nvPr/>
        </p:nvSpPr>
        <p:spPr>
          <a:xfrm>
            <a:off x="1768135" y="2727113"/>
            <a:ext cx="86557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matplotlib.pyplot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plt</a:t>
            </a:r>
            <a:endParaRPr lang="en-US" altLang="ko-KR" sz="1200" dirty="0"/>
          </a:p>
          <a:p>
            <a:r>
              <a:rPr lang="en-US" altLang="ko-KR" sz="1200" dirty="0"/>
              <a:t>from </a:t>
            </a:r>
            <a:r>
              <a:rPr lang="en-US" altLang="ko-KR" sz="1200" dirty="0" err="1"/>
              <a:t>scipy.stats</a:t>
            </a:r>
            <a:r>
              <a:rPr lang="en-US" altLang="ko-KR" sz="1200" dirty="0"/>
              <a:t> import norm</a:t>
            </a:r>
          </a:p>
          <a:p>
            <a:endParaRPr lang="en-US" altLang="ko-KR" sz="1200" dirty="0"/>
          </a:p>
          <a:p>
            <a:r>
              <a:rPr lang="en-US" altLang="ko-KR" sz="1200" dirty="0"/>
              <a:t>n=15</a:t>
            </a:r>
          </a:p>
          <a:p>
            <a:r>
              <a:rPr lang="en-US" altLang="ko-KR" sz="1200" dirty="0" err="1"/>
              <a:t>digit_size</a:t>
            </a:r>
            <a:r>
              <a:rPr lang="en-US" altLang="ko-KR" sz="1200" dirty="0"/>
              <a:t> = 28</a:t>
            </a:r>
          </a:p>
          <a:p>
            <a:r>
              <a:rPr lang="en-US" altLang="ko-KR" sz="1200" dirty="0"/>
              <a:t>figure = </a:t>
            </a:r>
            <a:r>
              <a:rPr lang="en-US" altLang="ko-KR" sz="1200" dirty="0" err="1"/>
              <a:t>np.zeros</a:t>
            </a:r>
            <a:r>
              <a:rPr lang="en-US" altLang="ko-KR" sz="1200" dirty="0"/>
              <a:t>((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*</a:t>
            </a:r>
            <a:r>
              <a:rPr lang="en-US" altLang="ko-KR" sz="1200" dirty="0" err="1"/>
              <a:t>n,digit_size</a:t>
            </a:r>
            <a:r>
              <a:rPr lang="en-US" altLang="ko-KR" sz="1200" dirty="0"/>
              <a:t>*n))</a:t>
            </a:r>
          </a:p>
          <a:p>
            <a:r>
              <a:rPr lang="en-US" altLang="ko-KR" sz="1200" dirty="0" err="1"/>
              <a:t>grid_x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norm.ppf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np.linspace</a:t>
            </a:r>
            <a:r>
              <a:rPr lang="en-US" altLang="ko-KR" sz="1200" dirty="0"/>
              <a:t>(0.05,0.95,n))</a:t>
            </a:r>
          </a:p>
          <a:p>
            <a:r>
              <a:rPr lang="en-US" altLang="ko-KR" sz="1200" dirty="0" err="1"/>
              <a:t>grid_y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norm.ppf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np.linspace</a:t>
            </a:r>
            <a:r>
              <a:rPr lang="en-US" altLang="ko-KR" sz="1200" dirty="0"/>
              <a:t>(0.05,0.95,n))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yi</a:t>
            </a:r>
            <a:r>
              <a:rPr lang="en-US" altLang="ko-KR" sz="1200" dirty="0"/>
              <a:t> in enumerate(</a:t>
            </a:r>
            <a:r>
              <a:rPr lang="en-US" altLang="ko-KR" sz="1200" dirty="0" err="1"/>
              <a:t>grid_x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for j, xi in enumerate(</a:t>
            </a:r>
            <a:r>
              <a:rPr lang="en-US" altLang="ko-KR" sz="1200" dirty="0" err="1"/>
              <a:t>grid_y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z_sample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np.array</a:t>
            </a:r>
            <a:r>
              <a:rPr lang="en-US" altLang="ko-KR" sz="1200" dirty="0"/>
              <a:t>([[</a:t>
            </a:r>
            <a:r>
              <a:rPr lang="en-US" altLang="ko-KR" sz="1200" dirty="0" err="1"/>
              <a:t>xi,yi</a:t>
            </a:r>
            <a:r>
              <a:rPr lang="en-US" altLang="ko-KR" sz="1200" dirty="0"/>
              <a:t>]])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z_sample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np.tile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z_sample,batch_size</a:t>
            </a:r>
            <a:r>
              <a:rPr lang="en-US" altLang="ko-KR" sz="1200" dirty="0"/>
              <a:t>).reshape(batch_size,2)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x_decoded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decoder.predict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z_sample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digit = </a:t>
            </a:r>
            <a:r>
              <a:rPr lang="en-US" altLang="ko-KR" sz="1200" dirty="0" err="1"/>
              <a:t>x_decoded</a:t>
            </a:r>
            <a:r>
              <a:rPr lang="en-US" altLang="ko-KR" sz="1200" dirty="0"/>
              <a:t>[0].reshape(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figure[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: (i+1)*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, j*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:(j+1)*</a:t>
            </a:r>
            <a:r>
              <a:rPr lang="en-US" altLang="ko-KR" sz="1200" dirty="0" err="1"/>
              <a:t>digit_size</a:t>
            </a:r>
            <a:r>
              <a:rPr lang="en-US" altLang="ko-KR" sz="1200" dirty="0"/>
              <a:t>] = digit</a:t>
            </a:r>
          </a:p>
          <a:p>
            <a:r>
              <a:rPr lang="en-US" altLang="ko-KR" sz="1200" dirty="0"/>
              <a:t>        </a:t>
            </a:r>
          </a:p>
          <a:p>
            <a:r>
              <a:rPr lang="en-US" altLang="ko-KR" sz="1200" dirty="0" err="1"/>
              <a:t>plt.figure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figsize</a:t>
            </a:r>
            <a:r>
              <a:rPr lang="en-US" altLang="ko-KR" sz="1200" dirty="0"/>
              <a:t>=(10,10))</a:t>
            </a:r>
          </a:p>
          <a:p>
            <a:r>
              <a:rPr lang="en-US" altLang="ko-KR" sz="1200" dirty="0" err="1"/>
              <a:t>plt.imshow</a:t>
            </a:r>
            <a:r>
              <a:rPr lang="en-US" altLang="ko-KR" sz="1200" dirty="0"/>
              <a:t>(figure, </a:t>
            </a:r>
            <a:r>
              <a:rPr lang="en-US" altLang="ko-KR" sz="1200" dirty="0" err="1"/>
              <a:t>cmap</a:t>
            </a:r>
            <a:r>
              <a:rPr lang="en-US" altLang="ko-KR" sz="1200" dirty="0"/>
              <a:t> ='</a:t>
            </a:r>
            <a:r>
              <a:rPr lang="en-US" altLang="ko-KR" sz="1200" dirty="0" err="1"/>
              <a:t>Greys_r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 err="1"/>
              <a:t>plt.show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3B8DC0-1EEA-428E-A9BE-44FE3A8082F8}"/>
              </a:ext>
            </a:extLst>
          </p:cNvPr>
          <p:cNvSpPr/>
          <p:nvPr/>
        </p:nvSpPr>
        <p:spPr>
          <a:xfrm>
            <a:off x="1746599" y="2553833"/>
            <a:ext cx="8781729" cy="165491"/>
          </a:xfrm>
          <a:prstGeom prst="rect">
            <a:avLst/>
          </a:prstGeom>
          <a:solidFill>
            <a:srgbClr val="FEC80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8-28 2D</a:t>
            </a:r>
            <a:r>
              <a:rPr lang="ko-KR" altLang="en-US" sz="900" dirty="0"/>
              <a:t> 잠재 공간에서 포인트 그리드를 </a:t>
            </a:r>
            <a:r>
              <a:rPr lang="ko-KR" altLang="en-US" sz="900" dirty="0" err="1"/>
              <a:t>샘플링하여</a:t>
            </a:r>
            <a:r>
              <a:rPr lang="ko-KR" altLang="en-US" sz="900" dirty="0"/>
              <a:t> 이미지 디코딩하기</a:t>
            </a:r>
          </a:p>
        </p:txBody>
      </p:sp>
    </p:spTree>
    <p:extLst>
      <p:ext uri="{BB962C8B-B14F-4D97-AF65-F5344CB8AC3E}">
        <p14:creationId xmlns:p14="http://schemas.microsoft.com/office/powerpoint/2010/main" val="4089206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98790" y="2793729"/>
            <a:ext cx="2787944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8.4.4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정리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109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Bauhaus 93" panose="04030905020B02020C02" pitchFamily="82" charset="0"/>
                </a:rPr>
                <a:t>••••••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BFF18B-B88E-4B68-BD0F-C083E2BE03F9}"/>
              </a:ext>
            </a:extLst>
          </p:cNvPr>
          <p:cNvSpPr txBox="1"/>
          <p:nvPr/>
        </p:nvSpPr>
        <p:spPr>
          <a:xfrm>
            <a:off x="1331648" y="2138596"/>
            <a:ext cx="73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•Generative Model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48BF4-AF0A-4CAE-8F6B-28AE0F083754}"/>
              </a:ext>
            </a:extLst>
          </p:cNvPr>
          <p:cNvSpPr txBox="1"/>
          <p:nvPr/>
        </p:nvSpPr>
        <p:spPr>
          <a:xfrm>
            <a:off x="1331648" y="3168329"/>
            <a:ext cx="73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•VAE</a:t>
            </a:r>
            <a:r>
              <a:rPr lang="ko-KR" altLang="en-US" dirty="0">
                <a:latin typeface="Bauhaus 93" panose="04030905020B02020C02" pitchFamily="82" charset="0"/>
              </a:rPr>
              <a:t>의 잠재공간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FBCB86-6610-4D27-ADB0-EA7CB0056C0A}"/>
              </a:ext>
            </a:extLst>
          </p:cNvPr>
          <p:cNvSpPr txBox="1"/>
          <p:nvPr/>
        </p:nvSpPr>
        <p:spPr>
          <a:xfrm>
            <a:off x="1331648" y="4198777"/>
            <a:ext cx="782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•GAN</a:t>
            </a:r>
            <a:r>
              <a:rPr lang="ko-KR" altLang="en-US" dirty="0">
                <a:latin typeface="Bauhaus 93" panose="04030905020B02020C02" pitchFamily="82" charset="0"/>
              </a:rPr>
              <a:t>의 잠재공간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34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0C6567-5647-44D5-89C3-FCC1E96BC7CC}"/>
              </a:ext>
            </a:extLst>
          </p:cNvPr>
          <p:cNvSpPr/>
          <p:nvPr/>
        </p:nvSpPr>
        <p:spPr>
          <a:xfrm>
            <a:off x="1722268" y="2796466"/>
            <a:ext cx="2760955" cy="2592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2078B1-9CBC-4992-9EB1-DC735B7AA94E}"/>
              </a:ext>
            </a:extLst>
          </p:cNvPr>
          <p:cNvSpPr/>
          <p:nvPr/>
        </p:nvSpPr>
        <p:spPr>
          <a:xfrm>
            <a:off x="7833738" y="2796466"/>
            <a:ext cx="2760955" cy="2592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771FF-10FA-4702-A9C1-EBF20781883B}"/>
              </a:ext>
            </a:extLst>
          </p:cNvPr>
          <p:cNvSpPr txBox="1"/>
          <p:nvPr/>
        </p:nvSpPr>
        <p:spPr>
          <a:xfrm>
            <a:off x="1624614" y="1979720"/>
            <a:ext cx="276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Feature map F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AE4967-0AEB-4FD8-9A0F-344B6DEE465E}"/>
              </a:ext>
            </a:extLst>
          </p:cNvPr>
          <p:cNvSpPr txBox="1"/>
          <p:nvPr/>
        </p:nvSpPr>
        <p:spPr>
          <a:xfrm>
            <a:off x="7806433" y="1986832"/>
            <a:ext cx="276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Feature map P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530681-EEC4-4C81-B339-613A898A9AC4}"/>
              </a:ext>
            </a:extLst>
          </p:cNvPr>
          <p:cNvSpPr/>
          <p:nvPr/>
        </p:nvSpPr>
        <p:spPr>
          <a:xfrm>
            <a:off x="580979" y="5024761"/>
            <a:ext cx="965171" cy="7647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E7D5F-31AC-4ED8-9A54-89A625C17417}"/>
              </a:ext>
            </a:extLst>
          </p:cNvPr>
          <p:cNvSpPr txBox="1"/>
          <p:nvPr/>
        </p:nvSpPr>
        <p:spPr>
          <a:xfrm>
            <a:off x="761523" y="5789471"/>
            <a:ext cx="5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img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96BFC-DF38-491E-B2CA-7624FF08F9B5}"/>
              </a:ext>
            </a:extLst>
          </p:cNvPr>
          <p:cNvSpPr txBox="1"/>
          <p:nvPr/>
        </p:nvSpPr>
        <p:spPr>
          <a:xfrm>
            <a:off x="646113" y="4160984"/>
            <a:ext cx="710214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76CC8BD-7E57-4157-B3C5-7E88238A231B}"/>
              </a:ext>
            </a:extLst>
          </p:cNvPr>
          <p:cNvCxnSpPr/>
          <p:nvPr/>
        </p:nvCxnSpPr>
        <p:spPr>
          <a:xfrm flipV="1">
            <a:off x="1058925" y="4533846"/>
            <a:ext cx="0" cy="3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97588D-2DB0-4D52-A0DC-10A408AE3559}"/>
              </a:ext>
            </a:extLst>
          </p:cNvPr>
          <p:cNvCxnSpPr/>
          <p:nvPr/>
        </p:nvCxnSpPr>
        <p:spPr>
          <a:xfrm flipV="1">
            <a:off x="1269507" y="3897297"/>
            <a:ext cx="355107" cy="19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8A289302-1A88-4028-8623-9DBB92C14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0" y="5029929"/>
            <a:ext cx="965171" cy="8259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1F7221B-E882-420A-9E07-EEDBCBC84112}"/>
              </a:ext>
            </a:extLst>
          </p:cNvPr>
          <p:cNvSpPr txBox="1"/>
          <p:nvPr/>
        </p:nvSpPr>
        <p:spPr>
          <a:xfrm>
            <a:off x="6208487" y="5789471"/>
            <a:ext cx="203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 </a:t>
            </a:r>
            <a:r>
              <a:rPr lang="en-US" altLang="ko-KR" dirty="0" err="1"/>
              <a:t>img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A9ABFBC-AC86-413D-BE3D-69CC9BD99E61}"/>
              </a:ext>
            </a:extLst>
          </p:cNvPr>
          <p:cNvCxnSpPr/>
          <p:nvPr/>
        </p:nvCxnSpPr>
        <p:spPr>
          <a:xfrm flipV="1">
            <a:off x="6998795" y="4533846"/>
            <a:ext cx="0" cy="35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51AA97-0394-4B2E-AF93-9116C95931BF}"/>
              </a:ext>
            </a:extLst>
          </p:cNvPr>
          <p:cNvSpPr txBox="1"/>
          <p:nvPr/>
        </p:nvSpPr>
        <p:spPr>
          <a:xfrm>
            <a:off x="6646438" y="4164514"/>
            <a:ext cx="71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836AE7-F862-47A4-BE41-E3D42D9AFAF2}"/>
              </a:ext>
            </a:extLst>
          </p:cNvPr>
          <p:cNvCxnSpPr/>
          <p:nvPr/>
        </p:nvCxnSpPr>
        <p:spPr>
          <a:xfrm flipV="1">
            <a:off x="7116734" y="3897296"/>
            <a:ext cx="355107" cy="19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0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53011" y="2793729"/>
            <a:ext cx="467948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8.3.2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스타일 손실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25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A8F9EF-19A6-446B-A5AA-A17EFB24C4EC}"/>
              </a:ext>
            </a:extLst>
          </p:cNvPr>
          <p:cNvSpPr/>
          <p:nvPr/>
        </p:nvSpPr>
        <p:spPr>
          <a:xfrm>
            <a:off x="874487" y="1220797"/>
            <a:ext cx="2610035" cy="20329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5ADE2F-3DB5-45F4-825F-7DD931806313}"/>
              </a:ext>
            </a:extLst>
          </p:cNvPr>
          <p:cNvSpPr/>
          <p:nvPr/>
        </p:nvSpPr>
        <p:spPr>
          <a:xfrm>
            <a:off x="2281385" y="2217674"/>
            <a:ext cx="2610035" cy="20329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A00AEF-BE74-4A40-899E-B386C71C82C2}"/>
              </a:ext>
            </a:extLst>
          </p:cNvPr>
          <p:cNvSpPr/>
          <p:nvPr/>
        </p:nvSpPr>
        <p:spPr>
          <a:xfrm>
            <a:off x="3848507" y="3610851"/>
            <a:ext cx="2610035" cy="20329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57435-E32B-40B8-BA92-5ADB6F2AC55D}"/>
              </a:ext>
            </a:extLst>
          </p:cNvPr>
          <p:cNvSpPr txBox="1"/>
          <p:nvPr/>
        </p:nvSpPr>
        <p:spPr>
          <a:xfrm>
            <a:off x="4585353" y="5651627"/>
            <a:ext cx="11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 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13F11D-798B-4146-AA76-80C0873E7B00}"/>
              </a:ext>
            </a:extLst>
          </p:cNvPr>
          <p:cNvSpPr txBox="1"/>
          <p:nvPr/>
        </p:nvSpPr>
        <p:spPr>
          <a:xfrm>
            <a:off x="2916351" y="4269406"/>
            <a:ext cx="11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 2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19721E-4375-428E-9DCF-2148AD02A872}"/>
              </a:ext>
            </a:extLst>
          </p:cNvPr>
          <p:cNvSpPr txBox="1"/>
          <p:nvPr/>
        </p:nvSpPr>
        <p:spPr>
          <a:xfrm>
            <a:off x="1611333" y="3261573"/>
            <a:ext cx="11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 3</a:t>
            </a:r>
            <a:endParaRPr lang="ko-KR" altLang="en-US" dirty="0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8CB2ED1F-FD73-4CD5-A9B0-3A8157BF09FE}"/>
              </a:ext>
            </a:extLst>
          </p:cNvPr>
          <p:cNvSpPr/>
          <p:nvPr/>
        </p:nvSpPr>
        <p:spPr>
          <a:xfrm rot="-2400000">
            <a:off x="1372260" y="3643446"/>
            <a:ext cx="585927" cy="240264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FDD1-32A7-4313-B683-F44B809BA711}"/>
              </a:ext>
            </a:extLst>
          </p:cNvPr>
          <p:cNvSpPr txBox="1"/>
          <p:nvPr/>
        </p:nvSpPr>
        <p:spPr>
          <a:xfrm>
            <a:off x="668605" y="5282295"/>
            <a:ext cx="133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EC4DB92-F0A3-4716-BC7F-D3747714ADB4}"/>
              </a:ext>
            </a:extLst>
          </p:cNvPr>
          <p:cNvSpPr/>
          <p:nvPr/>
        </p:nvSpPr>
        <p:spPr>
          <a:xfrm>
            <a:off x="6347010" y="2709549"/>
            <a:ext cx="954312" cy="5982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19848-57D1-4C69-97CC-1205C8AD623D}"/>
              </a:ext>
            </a:extLst>
          </p:cNvPr>
          <p:cNvSpPr txBox="1"/>
          <p:nvPr/>
        </p:nvSpPr>
        <p:spPr>
          <a:xfrm>
            <a:off x="8506560" y="1390481"/>
            <a:ext cx="261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Gram Matrix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D456E415-A51A-4B34-988A-9E069FE16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86977"/>
              </p:ext>
            </p:extLst>
          </p:nvPr>
        </p:nvGraphicFramePr>
        <p:xfrm>
          <a:off x="8407153" y="2340217"/>
          <a:ext cx="2808855" cy="2515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285">
                  <a:extLst>
                    <a:ext uri="{9D8B030D-6E8A-4147-A177-3AD203B41FA5}">
                      <a16:colId xmlns:a16="http://schemas.microsoft.com/office/drawing/2014/main" val="3110292118"/>
                    </a:ext>
                  </a:extLst>
                </a:gridCol>
                <a:gridCol w="935489">
                  <a:extLst>
                    <a:ext uri="{9D8B030D-6E8A-4147-A177-3AD203B41FA5}">
                      <a16:colId xmlns:a16="http://schemas.microsoft.com/office/drawing/2014/main" val="64057064"/>
                    </a:ext>
                  </a:extLst>
                </a:gridCol>
                <a:gridCol w="937081">
                  <a:extLst>
                    <a:ext uri="{9D8B030D-6E8A-4147-A177-3AD203B41FA5}">
                      <a16:colId xmlns:a16="http://schemas.microsoft.com/office/drawing/2014/main" val="1223182085"/>
                    </a:ext>
                  </a:extLst>
                </a:gridCol>
              </a:tblGrid>
              <a:tr h="838623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27406"/>
                  </a:ext>
                </a:extLst>
              </a:tr>
              <a:tr h="838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G21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735748"/>
                  </a:ext>
                </a:extLst>
              </a:tr>
              <a:tr h="838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G32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G33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028549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804C3F83-1603-4542-89AA-1D0F75BDB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108" y="1816895"/>
            <a:ext cx="3202938" cy="5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3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443" y="2793729"/>
            <a:ext cx="11482632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8.3.3 </a:t>
            </a:r>
            <a:r>
              <a:rPr lang="ko-KR" altLang="en-US" sz="4400" b="1" i="1" kern="0" dirty="0" err="1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케라스에서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</a:t>
            </a:r>
            <a:r>
              <a:rPr lang="ko-KR" altLang="en-US" sz="4400" b="1" i="1" kern="0" dirty="0" err="1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뉴럴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FFC000">
                        <a:lumMod val="60000"/>
                        <a:lumOff val="40000"/>
                      </a:srgbClr>
                    </a:gs>
                    <a:gs pos="50000">
                      <a:srgbClr val="303962"/>
                    </a:gs>
                  </a:gsLst>
                  <a:lin ang="5400000" scaled="1"/>
                  <a:tileRect/>
                </a:gradFill>
              </a:rPr>
              <a:t> 스타일 트랜스퍼 구현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FFC000">
                      <a:lumMod val="60000"/>
                      <a:lumOff val="40000"/>
                    </a:srgbClr>
                  </a:gs>
                  <a:gs pos="50000">
                    <a:srgbClr val="303962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308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169380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5114FC-C317-42A7-BD45-065E48036B20}"/>
              </a:ext>
            </a:extLst>
          </p:cNvPr>
          <p:cNvSpPr/>
          <p:nvPr/>
        </p:nvSpPr>
        <p:spPr>
          <a:xfrm>
            <a:off x="860473" y="1358282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8-14 </a:t>
            </a:r>
            <a:r>
              <a:rPr lang="ko-KR" altLang="en-US" sz="1200" dirty="0"/>
              <a:t>변수 초기값 정의하기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5F2D-7081-4B65-BD2F-43AA6D16D347}"/>
              </a:ext>
            </a:extLst>
          </p:cNvPr>
          <p:cNvSpPr txBox="1"/>
          <p:nvPr/>
        </p:nvSpPr>
        <p:spPr>
          <a:xfrm>
            <a:off x="855766" y="1543626"/>
            <a:ext cx="10360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keras.preprocessing.image</a:t>
            </a:r>
            <a:r>
              <a:rPr lang="en-US" altLang="ko-KR" dirty="0"/>
              <a:t> import </a:t>
            </a:r>
            <a:r>
              <a:rPr lang="en-US" altLang="ko-KR" dirty="0" err="1"/>
              <a:t>load_img</a:t>
            </a:r>
            <a:r>
              <a:rPr lang="en-US" altLang="ko-KR" dirty="0"/>
              <a:t>, </a:t>
            </a:r>
            <a:r>
              <a:rPr lang="en-US" altLang="ko-KR" dirty="0" err="1"/>
              <a:t>img_to_array</a:t>
            </a:r>
            <a:r>
              <a:rPr lang="en-US" altLang="ko-KR" dirty="0"/>
              <a:t>, </a:t>
            </a:r>
            <a:r>
              <a:rPr lang="en-US" altLang="ko-KR" dirty="0" err="1"/>
              <a:t>save_img</a:t>
            </a:r>
            <a:endParaRPr lang="en-US" altLang="ko-KR" dirty="0"/>
          </a:p>
          <a:p>
            <a:r>
              <a:rPr lang="en-US" altLang="ko-KR" dirty="0" err="1"/>
              <a:t>target_image_path</a:t>
            </a:r>
            <a:r>
              <a:rPr lang="en-US" altLang="ko-KR" dirty="0"/>
              <a:t> = './datasets/portrait.png'</a:t>
            </a:r>
          </a:p>
          <a:p>
            <a:r>
              <a:rPr lang="en-US" altLang="ko-KR" dirty="0" err="1"/>
              <a:t>style_reference_image_path</a:t>
            </a:r>
            <a:r>
              <a:rPr lang="en-US" altLang="ko-KR" dirty="0"/>
              <a:t> = './datasets/popova.jpg'</a:t>
            </a:r>
          </a:p>
          <a:p>
            <a:endParaRPr lang="en-US" altLang="ko-KR" dirty="0"/>
          </a:p>
          <a:p>
            <a:r>
              <a:rPr lang="en-US" altLang="ko-KR" dirty="0"/>
              <a:t>width, height = </a:t>
            </a:r>
            <a:r>
              <a:rPr lang="en-US" altLang="ko-KR" dirty="0" err="1"/>
              <a:t>load_img</a:t>
            </a:r>
            <a:r>
              <a:rPr lang="en-US" altLang="ko-KR" dirty="0"/>
              <a:t>(</a:t>
            </a:r>
            <a:r>
              <a:rPr lang="en-US" altLang="ko-KR" dirty="0" err="1"/>
              <a:t>target_image_path</a:t>
            </a:r>
            <a:r>
              <a:rPr lang="en-US" altLang="ko-KR" dirty="0"/>
              <a:t>).size</a:t>
            </a:r>
          </a:p>
          <a:p>
            <a:r>
              <a:rPr lang="en-US" altLang="ko-KR" dirty="0" err="1"/>
              <a:t>img_height</a:t>
            </a:r>
            <a:r>
              <a:rPr lang="en-US" altLang="ko-KR" dirty="0"/>
              <a:t> = 400</a:t>
            </a:r>
          </a:p>
          <a:p>
            <a:r>
              <a:rPr lang="en-US" altLang="ko-KR" dirty="0" err="1"/>
              <a:t>img_width</a:t>
            </a:r>
            <a:r>
              <a:rPr lang="en-US" altLang="ko-KR" dirty="0"/>
              <a:t> = int(width * </a:t>
            </a:r>
            <a:r>
              <a:rPr lang="en-US" altLang="ko-KR" dirty="0" err="1"/>
              <a:t>img_height</a:t>
            </a:r>
            <a:r>
              <a:rPr lang="en-US" altLang="ko-KR" dirty="0"/>
              <a:t> / height)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64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PPT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01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4E5201-27D1-4C56-AB3D-4DA1285EDCB0}"/>
              </a:ext>
            </a:extLst>
          </p:cNvPr>
          <p:cNvSpPr/>
          <p:nvPr/>
        </p:nvSpPr>
        <p:spPr>
          <a:xfrm>
            <a:off x="918233" y="1429303"/>
            <a:ext cx="10355534" cy="185343"/>
          </a:xfrm>
          <a:prstGeom prst="rect">
            <a:avLst/>
          </a:prstGeom>
          <a:solidFill>
            <a:srgbClr val="FBBD2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코드</a:t>
            </a:r>
            <a:r>
              <a:rPr lang="en-US" altLang="ko-KR" sz="1200" dirty="0"/>
              <a:t>8-15 </a:t>
            </a:r>
            <a:r>
              <a:rPr lang="ko-KR" altLang="en-US" sz="1200" dirty="0"/>
              <a:t>유틸리티 함수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0BC105-0E15-41CF-A9C1-0AA4419A00C6}"/>
              </a:ext>
            </a:extLst>
          </p:cNvPr>
          <p:cNvSpPr txBox="1"/>
          <p:nvPr/>
        </p:nvSpPr>
        <p:spPr>
          <a:xfrm>
            <a:off x="913526" y="1614646"/>
            <a:ext cx="1036024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import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as np</a:t>
            </a:r>
          </a:p>
          <a:p>
            <a:r>
              <a:rPr lang="en-US" altLang="ko-KR" sz="1600" dirty="0"/>
              <a:t>from </a:t>
            </a:r>
            <a:r>
              <a:rPr lang="en-US" altLang="ko-KR" sz="1600" dirty="0" err="1"/>
              <a:t>keras.applications</a:t>
            </a:r>
            <a:r>
              <a:rPr lang="en-US" altLang="ko-KR" sz="1600" dirty="0"/>
              <a:t> import vgg19</a:t>
            </a:r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preprocess_image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image_path</a:t>
            </a:r>
            <a:r>
              <a:rPr lang="en-US" altLang="ko-KR" sz="1600" dirty="0"/>
              <a:t>):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load_img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image_path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target_size</a:t>
            </a:r>
            <a:r>
              <a:rPr lang="en-US" altLang="ko-KR" sz="1600" dirty="0"/>
              <a:t>=(</a:t>
            </a:r>
            <a:r>
              <a:rPr lang="en-US" altLang="ko-KR" sz="1600" dirty="0" err="1"/>
              <a:t>img_height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img_width</a:t>
            </a:r>
            <a:r>
              <a:rPr lang="en-US" altLang="ko-KR" sz="1600" dirty="0"/>
              <a:t>))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img_to_array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np.expand_dims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, axis=0)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= vgg19.preprocess_input(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img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deprocess_image</a:t>
            </a:r>
            <a:r>
              <a:rPr lang="en-US" altLang="ko-KR" sz="1600" dirty="0"/>
              <a:t>(x):</a:t>
            </a:r>
          </a:p>
          <a:p>
            <a:r>
              <a:rPr lang="en-US" altLang="ko-KR" sz="1600" dirty="0"/>
              <a:t>    # ImageNet</a:t>
            </a:r>
            <a:r>
              <a:rPr lang="ko-KR" altLang="en-US" sz="1600" dirty="0"/>
              <a:t>의 평균 픽셀 값을 더합니다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x[:, :, 0] += 103.939</a:t>
            </a:r>
          </a:p>
          <a:p>
            <a:r>
              <a:rPr lang="en-US" altLang="ko-KR" sz="1600" dirty="0"/>
              <a:t>    x[:, :, 1] += 116.779</a:t>
            </a:r>
          </a:p>
          <a:p>
            <a:r>
              <a:rPr lang="en-US" altLang="ko-KR" sz="1600" dirty="0"/>
              <a:t>    x[:, :, 2] += 123.68</a:t>
            </a:r>
          </a:p>
          <a:p>
            <a:r>
              <a:rPr lang="en-US" altLang="ko-KR" sz="1600" dirty="0"/>
              <a:t>    # 'BGR'-&gt;'RGB'</a:t>
            </a:r>
          </a:p>
          <a:p>
            <a:r>
              <a:rPr lang="en-US" altLang="ko-KR" sz="1600" dirty="0"/>
              <a:t>    x = x[:, :, ::-1]</a:t>
            </a:r>
          </a:p>
          <a:p>
            <a:r>
              <a:rPr lang="en-US" altLang="ko-KR" sz="1600" dirty="0"/>
              <a:t>    x = </a:t>
            </a:r>
            <a:r>
              <a:rPr lang="en-US" altLang="ko-KR" sz="1600" dirty="0" err="1"/>
              <a:t>np.clip</a:t>
            </a:r>
            <a:r>
              <a:rPr lang="en-US" altLang="ko-KR" sz="1600" dirty="0"/>
              <a:t>(x, 0, 255).</a:t>
            </a:r>
            <a:r>
              <a:rPr lang="en-US" altLang="ko-KR" sz="1600" dirty="0" err="1"/>
              <a:t>astype</a:t>
            </a:r>
            <a:r>
              <a:rPr lang="en-US" altLang="ko-KR" sz="1600" dirty="0"/>
              <a:t>('uint8')</a:t>
            </a:r>
          </a:p>
          <a:p>
            <a:r>
              <a:rPr lang="en-US" altLang="ko-KR" sz="1600" dirty="0"/>
              <a:t>    return x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8894300"/>
      </p:ext>
    </p:extLst>
  </p:cSld>
  <p:clrMapOvr>
    <a:masterClrMapping/>
  </p:clrMapOvr>
</p:sld>
</file>

<file path=ppt/theme/theme1.xml><?xml version="1.0" encoding="utf-8"?>
<a:theme xmlns:a="http://schemas.openxmlformats.org/drawingml/2006/main" name="3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2982</Words>
  <Application>Microsoft Office PowerPoint</Application>
  <PresentationFormat>와이드스크린</PresentationFormat>
  <Paragraphs>364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charter</vt:lpstr>
      <vt:lpstr>맑은 고딕</vt:lpstr>
      <vt:lpstr>Arial</vt:lpstr>
      <vt:lpstr>Arial Black</vt:lpstr>
      <vt:lpstr>Bauhaus 93</vt:lpstr>
      <vt:lpstr>35_Office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안 규호</cp:lastModifiedBy>
  <cp:revision>19</cp:revision>
  <dcterms:created xsi:type="dcterms:W3CDTF">2021-12-09T06:07:30Z</dcterms:created>
  <dcterms:modified xsi:type="dcterms:W3CDTF">2022-01-13T15:25:40Z</dcterms:modified>
  <cp:version>0906.0100.01</cp:version>
</cp:coreProperties>
</file>